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media/image16.jpg" ContentType="image/jpeg"/>
  <Override PartName="/ppt/media/image17.jpg" ContentType="image/jpeg"/>
  <Override PartName="/ppt/media/image18.jpg" ContentType="image/jpeg"/>
  <Override PartName="/ppt/media/image19.jpg" ContentType="image/jpeg"/>
  <Override PartName="/ppt/media/image20.jpg" ContentType="image/jpeg"/>
  <Override PartName="/ppt/media/image21.jpg" ContentType="image/jpeg"/>
  <Override PartName="/ppt/media/image25.jpg" ContentType="image/jpeg"/>
  <Override PartName="/ppt/media/image27.jpg" ContentType="image/jpeg"/>
  <Override PartName="/ppt/media/image28.jpg" ContentType="image/jpeg"/>
  <Override PartName="/ppt/media/image29.jpg" ContentType="image/jpeg"/>
  <Override PartName="/ppt/media/image30.jpg" ContentType="image/jpeg"/>
  <Override PartName="/ppt/media/image32.jpg" ContentType="image/jpeg"/>
  <Override PartName="/ppt/media/image33.jpg" ContentType="image/jpeg"/>
  <Override PartName="/ppt/media/image35.jpg" ContentType="image/jpeg"/>
  <Override PartName="/ppt/media/image36.jpg" ContentType="image/jpeg"/>
  <Override PartName="/ppt/media/image37.jpg" ContentType="image/jpeg"/>
  <Override PartName="/ppt/media/image39.jpg" ContentType="image/jpeg"/>
  <Override PartName="/ppt/media/image40.jpg" ContentType="image/jpeg"/>
  <Override PartName="/ppt/media/image42.jpg" ContentType="image/jpeg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71" r:id="rId8"/>
    <p:sldId id="270" r:id="rId9"/>
    <p:sldId id="272" r:id="rId10"/>
    <p:sldId id="263" r:id="rId11"/>
    <p:sldId id="264" r:id="rId12"/>
    <p:sldId id="265" r:id="rId13"/>
    <p:sldId id="266" r:id="rId14"/>
    <p:sldId id="267" r:id="rId15"/>
    <p:sldId id="268" r:id="rId16"/>
    <p:sldId id="269" r:id="rId17"/>
  </p:sldIdLst>
  <p:sldSz cx="9144000" cy="6858000" type="screen4x3"/>
  <p:notesSz cx="9144000" cy="6858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34587" autoAdjust="0"/>
    <p:restoredTop sz="94629" autoAdjust="0"/>
  </p:normalViewPr>
  <p:slideViewPr>
    <p:cSldViewPr>
      <p:cViewPr varScale="1">
        <p:scale>
          <a:sx n="85" d="100"/>
          <a:sy n="85" d="100"/>
        </p:scale>
        <p:origin x="1026" y="90"/>
      </p:cViewPr>
      <p:guideLst>
        <p:guide orient="horz" pos="2880"/>
        <p:guide pos="216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g"/><Relationship Id="rId3" Type="http://schemas.openxmlformats.org/officeDocument/2006/relationships/image" Target="../media/image3.jpg"/><Relationship Id="rId7" Type="http://schemas.openxmlformats.org/officeDocument/2006/relationships/image" Target="../media/image7.jp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g"/><Relationship Id="rId5" Type="http://schemas.openxmlformats.org/officeDocument/2006/relationships/image" Target="../media/image5.jpg"/><Relationship Id="rId4" Type="http://schemas.openxmlformats.org/officeDocument/2006/relationships/image" Target="../media/image4.jp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685800" y="2125980"/>
            <a:ext cx="7772400" cy="144017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371600" y="3840480"/>
            <a:ext cx="6400799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4/20/2017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200" b="0" i="0">
                <a:solidFill>
                  <a:srgbClr val="888888"/>
                </a:solidFill>
                <a:latin typeface="Calibri"/>
                <a:cs typeface="Calibri"/>
              </a:defRPr>
            </a:lvl1pPr>
          </a:lstStyle>
          <a:p>
            <a:pPr marL="64769">
              <a:lnSpc>
                <a:spcPts val="1240"/>
              </a:lnSpc>
            </a:pPr>
            <a:fld id="{81D60167-4931-47E6-BA6A-407CBD079E47}" type="slidenum">
              <a:rPr spc="-5" dirty="0"/>
              <a:t>‹#›</a:t>
            </a:fld>
            <a:endParaRPr spc="-5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400" b="1" i="1">
                <a:solidFill>
                  <a:srgbClr val="006FC0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1400" b="0" i="0">
                <a:solidFill>
                  <a:schemeClr val="tx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4/20/2017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200" b="0" i="0">
                <a:solidFill>
                  <a:srgbClr val="888888"/>
                </a:solidFill>
                <a:latin typeface="Calibri"/>
                <a:cs typeface="Calibri"/>
              </a:defRPr>
            </a:lvl1pPr>
          </a:lstStyle>
          <a:p>
            <a:pPr marL="64769">
              <a:lnSpc>
                <a:spcPts val="1240"/>
              </a:lnSpc>
            </a:pPr>
            <a:fld id="{81D60167-4931-47E6-BA6A-407CBD079E47}" type="slidenum">
              <a:rPr spc="-5" dirty="0"/>
              <a:t>‹#›</a:t>
            </a:fld>
            <a:endParaRPr spc="-5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wo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400" b="1" i="1">
                <a:solidFill>
                  <a:srgbClr val="006FC0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457200" y="1577340"/>
            <a:ext cx="397764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4709159" y="1577340"/>
            <a:ext cx="397764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4/20/2017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200" b="0" i="0">
                <a:solidFill>
                  <a:srgbClr val="888888"/>
                </a:solidFill>
                <a:latin typeface="Calibri"/>
                <a:cs typeface="Calibri"/>
              </a:defRPr>
            </a:lvl1pPr>
          </a:lstStyle>
          <a:p>
            <a:pPr marL="64769">
              <a:lnSpc>
                <a:spcPts val="1240"/>
              </a:lnSpc>
            </a:pPr>
            <a:fld id="{81D60167-4931-47E6-BA6A-407CBD079E47}" type="slidenum">
              <a:rPr spc="-5" dirty="0"/>
              <a:t>‹#›</a:t>
            </a:fld>
            <a:endParaRPr spc="-5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400" b="1" i="1">
                <a:solidFill>
                  <a:srgbClr val="006FC0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4/20/2017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200" b="0" i="0">
                <a:solidFill>
                  <a:srgbClr val="888888"/>
                </a:solidFill>
                <a:latin typeface="Calibri"/>
                <a:cs typeface="Calibri"/>
              </a:defRPr>
            </a:lvl1pPr>
          </a:lstStyle>
          <a:p>
            <a:pPr marL="64769">
              <a:lnSpc>
                <a:spcPts val="1240"/>
              </a:lnSpc>
            </a:pPr>
            <a:fld id="{81D60167-4931-47E6-BA6A-407CBD079E47}" type="slidenum">
              <a:rPr spc="-5" dirty="0"/>
              <a:t>‹#›</a:t>
            </a:fld>
            <a:endParaRPr spc="-5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Blan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5559552" y="5676900"/>
            <a:ext cx="3290315" cy="729996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bk object 17"/>
          <p:cNvSpPr/>
          <p:nvPr/>
        </p:nvSpPr>
        <p:spPr>
          <a:xfrm>
            <a:off x="1990344" y="2415539"/>
            <a:ext cx="1481328" cy="1472184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bk object 18"/>
          <p:cNvSpPr/>
          <p:nvPr/>
        </p:nvSpPr>
        <p:spPr>
          <a:xfrm>
            <a:off x="2001011" y="4005071"/>
            <a:ext cx="1455419" cy="1371599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bk object 19"/>
          <p:cNvSpPr/>
          <p:nvPr/>
        </p:nvSpPr>
        <p:spPr>
          <a:xfrm>
            <a:off x="2007107" y="836675"/>
            <a:ext cx="1449323" cy="1437132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bk object 20"/>
          <p:cNvSpPr/>
          <p:nvPr/>
        </p:nvSpPr>
        <p:spPr>
          <a:xfrm>
            <a:off x="3628644" y="838200"/>
            <a:ext cx="3250692" cy="1438655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bk object 21"/>
          <p:cNvSpPr/>
          <p:nvPr/>
        </p:nvSpPr>
        <p:spPr>
          <a:xfrm>
            <a:off x="3628644" y="4005071"/>
            <a:ext cx="3272028" cy="1371599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bk object 22"/>
          <p:cNvSpPr/>
          <p:nvPr/>
        </p:nvSpPr>
        <p:spPr>
          <a:xfrm>
            <a:off x="0" y="0"/>
            <a:ext cx="9144000" cy="6858000"/>
          </a:xfrm>
          <a:custGeom>
            <a:avLst/>
            <a:gdLst/>
            <a:ahLst/>
            <a:cxnLst/>
            <a:rect l="l" t="t" r="r" b="b"/>
            <a:pathLst>
              <a:path w="9144000" h="6858000">
                <a:moveTo>
                  <a:pt x="0" y="6858000"/>
                </a:moveTo>
                <a:lnTo>
                  <a:pt x="9144000" y="6858000"/>
                </a:lnTo>
                <a:lnTo>
                  <a:pt x="9144000" y="0"/>
                </a:lnTo>
                <a:lnTo>
                  <a:pt x="0" y="0"/>
                </a:lnTo>
                <a:lnTo>
                  <a:pt x="0" y="6858000"/>
                </a:lnTo>
                <a:close/>
              </a:path>
            </a:pathLst>
          </a:custGeom>
          <a:ln w="79248">
            <a:solidFill>
              <a:srgbClr val="006FC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bk object 23"/>
          <p:cNvSpPr/>
          <p:nvPr/>
        </p:nvSpPr>
        <p:spPr>
          <a:xfrm>
            <a:off x="3628644" y="2415539"/>
            <a:ext cx="3250692" cy="1472184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4/20/2017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200" b="0" i="0">
                <a:solidFill>
                  <a:srgbClr val="888888"/>
                </a:solidFill>
                <a:latin typeface="Calibri"/>
                <a:cs typeface="Calibri"/>
              </a:defRPr>
            </a:lvl1pPr>
          </a:lstStyle>
          <a:p>
            <a:pPr marL="64769">
              <a:lnSpc>
                <a:spcPts val="1240"/>
              </a:lnSpc>
            </a:pPr>
            <a:fld id="{81D60167-4931-47E6-BA6A-407CBD079E47}" type="slidenum">
              <a:rPr spc="-5" dirty="0"/>
              <a:t>‹#›</a:t>
            </a:fld>
            <a:endParaRPr spc="-5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6096000" y="6180328"/>
            <a:ext cx="2819400" cy="621792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535940" y="430021"/>
            <a:ext cx="8072119" cy="36575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400" b="1" i="1">
                <a:solidFill>
                  <a:srgbClr val="006FC0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23214" y="1639061"/>
            <a:ext cx="8497570" cy="143827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400" b="0" i="0">
                <a:solidFill>
                  <a:schemeClr val="tx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108960" y="6377940"/>
            <a:ext cx="2926079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457200" y="6377940"/>
            <a:ext cx="21031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4/20/2017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4697476" y="6475577"/>
            <a:ext cx="206375" cy="1778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200" b="0" i="0">
                <a:solidFill>
                  <a:srgbClr val="888888"/>
                </a:solidFill>
                <a:latin typeface="Calibri"/>
                <a:cs typeface="Calibri"/>
              </a:defRPr>
            </a:lvl1pPr>
          </a:lstStyle>
          <a:p>
            <a:pPr marL="64769">
              <a:lnSpc>
                <a:spcPts val="1240"/>
              </a:lnSpc>
            </a:pPr>
            <a:fld id="{81D60167-4931-47E6-BA6A-407CBD079E47}" type="slidenum">
              <a:rPr spc="-5" dirty="0"/>
              <a:t>‹#›</a:t>
            </a:fld>
            <a:endParaRPr spc="-5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g"/><Relationship Id="rId2" Type="http://schemas.openxmlformats.org/officeDocument/2006/relationships/image" Target="../media/image46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g"/><Relationship Id="rId2" Type="http://schemas.openxmlformats.org/officeDocument/2006/relationships/image" Target="../media/image48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g"/><Relationship Id="rId2" Type="http://schemas.openxmlformats.org/officeDocument/2006/relationships/image" Target="../media/image50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2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g"/><Relationship Id="rId2" Type="http://schemas.openxmlformats.org/officeDocument/2006/relationships/image" Target="../media/image5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5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g"/><Relationship Id="rId2" Type="http://schemas.openxmlformats.org/officeDocument/2006/relationships/image" Target="../media/image56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8.jp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g"/><Relationship Id="rId2" Type="http://schemas.openxmlformats.org/officeDocument/2006/relationships/image" Target="../media/image60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4.jpg"/><Relationship Id="rId5" Type="http://schemas.openxmlformats.org/officeDocument/2006/relationships/image" Target="../media/image63.jpg"/><Relationship Id="rId4" Type="http://schemas.openxmlformats.org/officeDocument/2006/relationships/image" Target="../media/image62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13" Type="http://schemas.openxmlformats.org/officeDocument/2006/relationships/image" Target="../media/image27.jpg"/><Relationship Id="rId18" Type="http://schemas.openxmlformats.org/officeDocument/2006/relationships/image" Target="../media/image32.jpg"/><Relationship Id="rId26" Type="http://schemas.openxmlformats.org/officeDocument/2006/relationships/image" Target="../media/image40.jpg"/><Relationship Id="rId3" Type="http://schemas.openxmlformats.org/officeDocument/2006/relationships/image" Target="../media/image17.jpg"/><Relationship Id="rId21" Type="http://schemas.openxmlformats.org/officeDocument/2006/relationships/image" Target="../media/image35.jpg"/><Relationship Id="rId7" Type="http://schemas.openxmlformats.org/officeDocument/2006/relationships/image" Target="../media/image21.jpg"/><Relationship Id="rId12" Type="http://schemas.openxmlformats.org/officeDocument/2006/relationships/image" Target="../media/image26.jpeg"/><Relationship Id="rId17" Type="http://schemas.openxmlformats.org/officeDocument/2006/relationships/image" Target="../media/image31.png"/><Relationship Id="rId25" Type="http://schemas.openxmlformats.org/officeDocument/2006/relationships/image" Target="../media/image39.jpg"/><Relationship Id="rId2" Type="http://schemas.openxmlformats.org/officeDocument/2006/relationships/image" Target="../media/image16.jpg"/><Relationship Id="rId16" Type="http://schemas.openxmlformats.org/officeDocument/2006/relationships/image" Target="../media/image30.jpg"/><Relationship Id="rId20" Type="http://schemas.openxmlformats.org/officeDocument/2006/relationships/image" Target="../media/image3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jpg"/><Relationship Id="rId11" Type="http://schemas.openxmlformats.org/officeDocument/2006/relationships/image" Target="../media/image25.jpg"/><Relationship Id="rId24" Type="http://schemas.openxmlformats.org/officeDocument/2006/relationships/image" Target="../media/image38.png"/><Relationship Id="rId5" Type="http://schemas.openxmlformats.org/officeDocument/2006/relationships/image" Target="../media/image19.jpg"/><Relationship Id="rId15" Type="http://schemas.openxmlformats.org/officeDocument/2006/relationships/image" Target="../media/image29.jpg"/><Relationship Id="rId23" Type="http://schemas.openxmlformats.org/officeDocument/2006/relationships/image" Target="../media/image37.jpg"/><Relationship Id="rId28" Type="http://schemas.openxmlformats.org/officeDocument/2006/relationships/image" Target="../media/image42.jpg"/><Relationship Id="rId10" Type="http://schemas.openxmlformats.org/officeDocument/2006/relationships/image" Target="../media/image24.png"/><Relationship Id="rId19" Type="http://schemas.openxmlformats.org/officeDocument/2006/relationships/image" Target="../media/image33.jpg"/><Relationship Id="rId4" Type="http://schemas.openxmlformats.org/officeDocument/2006/relationships/image" Target="../media/image18.jpg"/><Relationship Id="rId9" Type="http://schemas.openxmlformats.org/officeDocument/2006/relationships/image" Target="../media/image23.png"/><Relationship Id="rId14" Type="http://schemas.openxmlformats.org/officeDocument/2006/relationships/image" Target="../media/image28.jpg"/><Relationship Id="rId22" Type="http://schemas.openxmlformats.org/officeDocument/2006/relationships/image" Target="../media/image36.jpg"/><Relationship Id="rId27" Type="http://schemas.openxmlformats.org/officeDocument/2006/relationships/image" Target="../media/image4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i-pcb.ru/" TargetMode="External"/><Relationship Id="rId2" Type="http://schemas.openxmlformats.org/officeDocument/2006/relationships/hyperlink" Target="mailto:infokb@sipcb.ru" TargetMode="Externa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43.png"/><Relationship Id="rId4" Type="http://schemas.openxmlformats.org/officeDocument/2006/relationships/hyperlink" Target="mailto:sales@sipcb.ru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g"/><Relationship Id="rId2" Type="http://schemas.openxmlformats.org/officeDocument/2006/relationships/image" Target="../media/image44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436575" y="914400"/>
            <a:ext cx="8039913" cy="214552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98450" marR="66040" indent="-285750" algn="just">
              <a:lnSpc>
                <a:spcPct val="107100"/>
              </a:lnSpc>
              <a:spcBef>
                <a:spcPts val="1200"/>
              </a:spcBef>
              <a:buFont typeface="Arial" panose="020B0604020202020204" pitchFamily="34" charset="0"/>
              <a:buChar char="•"/>
              <a:tabLst>
                <a:tab pos="154940" algn="l"/>
              </a:tabLst>
            </a:pPr>
            <a:r>
              <a:rPr sz="1400" spc="-5" dirty="0">
                <a:latin typeface="Calibri"/>
                <a:cs typeface="Calibri"/>
              </a:rPr>
              <a:t>С</a:t>
            </a:r>
            <a:r>
              <a:rPr sz="1400" dirty="0">
                <a:latin typeface="Calibri"/>
                <a:cs typeface="Calibri"/>
              </a:rPr>
              <a:t>овме</a:t>
            </a:r>
            <a:r>
              <a:rPr sz="1400" spc="-10" dirty="0">
                <a:latin typeface="Calibri"/>
                <a:cs typeface="Calibri"/>
              </a:rPr>
              <a:t>щ</a:t>
            </a:r>
            <a:r>
              <a:rPr sz="1400" dirty="0">
                <a:latin typeface="Calibri"/>
                <a:cs typeface="Calibri"/>
              </a:rPr>
              <a:t>ение двух</a:t>
            </a:r>
            <a:r>
              <a:rPr sz="1400" spc="5" dirty="0">
                <a:latin typeface="Calibri"/>
                <a:cs typeface="Calibri"/>
              </a:rPr>
              <a:t> </a:t>
            </a:r>
            <a:r>
              <a:rPr sz="1400" spc="-5" dirty="0">
                <a:latin typeface="Calibri"/>
                <a:cs typeface="Calibri"/>
              </a:rPr>
              <a:t>б</a:t>
            </a:r>
            <a:r>
              <a:rPr sz="1400" dirty="0">
                <a:latin typeface="Calibri"/>
                <a:cs typeface="Calibri"/>
              </a:rPr>
              <a:t>а</a:t>
            </a:r>
            <a:r>
              <a:rPr sz="1400" spc="-10" dirty="0">
                <a:latin typeface="Calibri"/>
                <a:cs typeface="Calibri"/>
              </a:rPr>
              <a:t>з</a:t>
            </a:r>
            <a:r>
              <a:rPr sz="1400" dirty="0">
                <a:latin typeface="Calibri"/>
                <a:cs typeface="Calibri"/>
              </a:rPr>
              <a:t>ов</a:t>
            </a:r>
            <a:r>
              <a:rPr sz="1400" spc="5" dirty="0">
                <a:latin typeface="Calibri"/>
                <a:cs typeface="Calibri"/>
              </a:rPr>
              <a:t>ы</a:t>
            </a:r>
            <a:r>
              <a:rPr sz="1400" dirty="0">
                <a:latin typeface="Calibri"/>
                <a:cs typeface="Calibri"/>
              </a:rPr>
              <a:t>х </a:t>
            </a:r>
            <a:r>
              <a:rPr sz="1400" spc="-20" dirty="0">
                <a:latin typeface="Calibri"/>
                <a:cs typeface="Calibri"/>
              </a:rPr>
              <a:t>те</a:t>
            </a:r>
            <a:r>
              <a:rPr sz="1400" dirty="0">
                <a:latin typeface="Calibri"/>
                <a:cs typeface="Calibri"/>
              </a:rPr>
              <a:t>х</a:t>
            </a:r>
            <a:r>
              <a:rPr sz="1400" spc="5" dirty="0">
                <a:latin typeface="Calibri"/>
                <a:cs typeface="Calibri"/>
              </a:rPr>
              <a:t>н</a:t>
            </a:r>
            <a:r>
              <a:rPr sz="1400" spc="-20" dirty="0">
                <a:latin typeface="Calibri"/>
                <a:cs typeface="Calibri"/>
              </a:rPr>
              <a:t>о</a:t>
            </a:r>
            <a:r>
              <a:rPr sz="1400" dirty="0">
                <a:latin typeface="Calibri"/>
                <a:cs typeface="Calibri"/>
              </a:rPr>
              <a:t>л</a:t>
            </a:r>
            <a:r>
              <a:rPr sz="1400" spc="5" dirty="0">
                <a:latin typeface="Calibri"/>
                <a:cs typeface="Calibri"/>
              </a:rPr>
              <a:t>о</a:t>
            </a:r>
            <a:r>
              <a:rPr sz="1400" spc="-10" dirty="0">
                <a:latin typeface="Calibri"/>
                <a:cs typeface="Calibri"/>
              </a:rPr>
              <a:t>г</a:t>
            </a:r>
            <a:r>
              <a:rPr sz="1400" dirty="0">
                <a:latin typeface="Calibri"/>
                <a:cs typeface="Calibri"/>
              </a:rPr>
              <a:t>ий</a:t>
            </a:r>
            <a:r>
              <a:rPr sz="1400" spc="-15" dirty="0">
                <a:latin typeface="Calibri"/>
                <a:cs typeface="Calibri"/>
              </a:rPr>
              <a:t> </a:t>
            </a:r>
            <a:r>
              <a:rPr sz="1400" spc="-10" dirty="0">
                <a:latin typeface="Calibri"/>
                <a:cs typeface="Calibri"/>
              </a:rPr>
              <a:t>(</a:t>
            </a:r>
            <a:r>
              <a:rPr sz="1400" dirty="0">
                <a:latin typeface="Calibri"/>
                <a:cs typeface="Calibri"/>
              </a:rPr>
              <a:t>по</a:t>
            </a:r>
            <a:r>
              <a:rPr sz="1400" spc="-10" dirty="0">
                <a:latin typeface="Calibri"/>
                <a:cs typeface="Calibri"/>
              </a:rPr>
              <a:t>з</a:t>
            </a:r>
            <a:r>
              <a:rPr sz="1400" dirty="0">
                <a:latin typeface="Calibri"/>
                <a:cs typeface="Calibri"/>
              </a:rPr>
              <a:t>и</a:t>
            </a:r>
            <a:r>
              <a:rPr sz="1400" spc="-10" dirty="0">
                <a:latin typeface="Calibri"/>
                <a:cs typeface="Calibri"/>
              </a:rPr>
              <a:t>т</a:t>
            </a:r>
            <a:r>
              <a:rPr sz="1400" dirty="0">
                <a:latin typeface="Calibri"/>
                <a:cs typeface="Calibri"/>
              </a:rPr>
              <a:t>ивной</a:t>
            </a:r>
            <a:r>
              <a:rPr sz="1400" spc="-10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и </a:t>
            </a:r>
            <a:r>
              <a:rPr sz="1400" spc="5" dirty="0">
                <a:latin typeface="Calibri"/>
                <a:cs typeface="Calibri"/>
              </a:rPr>
              <a:t>н</a:t>
            </a:r>
            <a:r>
              <a:rPr sz="1400" dirty="0">
                <a:latin typeface="Calibri"/>
                <a:cs typeface="Calibri"/>
              </a:rPr>
              <a:t>е</a:t>
            </a:r>
            <a:r>
              <a:rPr sz="1400" spc="-10" dirty="0">
                <a:latin typeface="Calibri"/>
                <a:cs typeface="Calibri"/>
              </a:rPr>
              <a:t>г</a:t>
            </a:r>
            <a:r>
              <a:rPr sz="1400" dirty="0">
                <a:latin typeface="Calibri"/>
                <a:cs typeface="Calibri"/>
              </a:rPr>
              <a:t>ат</a:t>
            </a:r>
            <a:r>
              <a:rPr sz="1400" spc="-10" dirty="0">
                <a:latin typeface="Calibri"/>
                <a:cs typeface="Calibri"/>
              </a:rPr>
              <a:t>и</a:t>
            </a:r>
            <a:r>
              <a:rPr sz="1400" dirty="0">
                <a:latin typeface="Calibri"/>
                <a:cs typeface="Calibri"/>
              </a:rPr>
              <a:t>вной</a:t>
            </a:r>
            <a:r>
              <a:rPr sz="1400" spc="-5" dirty="0">
                <a:latin typeface="Calibri"/>
                <a:cs typeface="Calibri"/>
              </a:rPr>
              <a:t>)</a:t>
            </a:r>
            <a:r>
              <a:rPr sz="1400" dirty="0">
                <a:latin typeface="Calibri"/>
                <a:cs typeface="Calibri"/>
              </a:rPr>
              <a:t>,</a:t>
            </a:r>
            <a:r>
              <a:rPr sz="1400" spc="5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обе</a:t>
            </a:r>
            <a:r>
              <a:rPr sz="1400" spc="-10" dirty="0">
                <a:latin typeface="Calibri"/>
                <a:cs typeface="Calibri"/>
              </a:rPr>
              <a:t>с</a:t>
            </a:r>
            <a:r>
              <a:rPr sz="1400" dirty="0">
                <a:latin typeface="Calibri"/>
                <a:cs typeface="Calibri"/>
              </a:rPr>
              <a:t>печ</a:t>
            </a:r>
            <a:r>
              <a:rPr sz="1400" spc="-5" dirty="0">
                <a:latin typeface="Calibri"/>
                <a:cs typeface="Calibri"/>
              </a:rPr>
              <a:t>и</a:t>
            </a:r>
            <a:r>
              <a:rPr sz="1400" dirty="0">
                <a:latin typeface="Calibri"/>
                <a:cs typeface="Calibri"/>
              </a:rPr>
              <a:t>ва</a:t>
            </a:r>
            <a:r>
              <a:rPr sz="1400" spc="-5" dirty="0">
                <a:latin typeface="Calibri"/>
                <a:cs typeface="Calibri"/>
              </a:rPr>
              <a:t>е</a:t>
            </a:r>
            <a:r>
              <a:rPr sz="1400" dirty="0">
                <a:latin typeface="Calibri"/>
                <a:cs typeface="Calibri"/>
              </a:rPr>
              <a:t>т ма</a:t>
            </a:r>
            <a:r>
              <a:rPr sz="1400" spc="-15" dirty="0">
                <a:latin typeface="Calibri"/>
                <a:cs typeface="Calibri"/>
              </a:rPr>
              <a:t>к</a:t>
            </a:r>
            <a:r>
              <a:rPr sz="1400" spc="-10" dirty="0">
                <a:latin typeface="Calibri"/>
                <a:cs typeface="Calibri"/>
              </a:rPr>
              <a:t>с</a:t>
            </a:r>
            <a:r>
              <a:rPr sz="1400" dirty="0">
                <a:latin typeface="Calibri"/>
                <a:cs typeface="Calibri"/>
              </a:rPr>
              <a:t>имальную гибкость производства и позволяет выпускать продукцию по оптимальным ценам при </a:t>
            </a:r>
            <a:r>
              <a:rPr sz="1400" dirty="0" err="1">
                <a:latin typeface="Calibri"/>
                <a:cs typeface="Calibri"/>
              </a:rPr>
              <a:t>высоком</a:t>
            </a:r>
            <a:r>
              <a:rPr sz="1400" dirty="0">
                <a:latin typeface="Calibri"/>
                <a:cs typeface="Calibri"/>
              </a:rPr>
              <a:t> </a:t>
            </a:r>
            <a:r>
              <a:rPr sz="1400" spc="5" dirty="0" err="1">
                <a:latin typeface="Calibri"/>
                <a:cs typeface="Calibri"/>
              </a:rPr>
              <a:t>качестве</a:t>
            </a:r>
            <a:r>
              <a:rPr sz="1400" spc="5" dirty="0">
                <a:latin typeface="Calibri"/>
                <a:cs typeface="Calibri"/>
              </a:rPr>
              <a:t>.</a:t>
            </a:r>
            <a:r>
              <a:rPr lang="ru-RU" sz="1400" spc="5" dirty="0">
                <a:latin typeface="Calibri"/>
                <a:cs typeface="Calibri"/>
              </a:rPr>
              <a:t> </a:t>
            </a:r>
          </a:p>
          <a:p>
            <a:pPr marL="298450" marR="66040" indent="-285750" algn="just">
              <a:lnSpc>
                <a:spcPct val="107100"/>
              </a:lnSpc>
              <a:spcBef>
                <a:spcPts val="1200"/>
              </a:spcBef>
              <a:buFont typeface="Arial" panose="020B0604020202020204" pitchFamily="34" charset="0"/>
              <a:buChar char="•"/>
              <a:tabLst>
                <a:tab pos="154940" algn="l"/>
              </a:tabLst>
            </a:pPr>
            <a:r>
              <a:rPr lang="ru-RU" sz="1400" spc="5" dirty="0" err="1">
                <a:latin typeface="Calibri"/>
                <a:cs typeface="Calibri"/>
              </a:rPr>
              <a:t>Вп</a:t>
            </a:r>
            <a:r>
              <a:rPr sz="1400" spc="5" dirty="0" err="1">
                <a:latin typeface="Calibri"/>
                <a:cs typeface="Calibri"/>
              </a:rPr>
              <a:t>ервые</a:t>
            </a:r>
            <a:r>
              <a:rPr sz="1400" spc="5" dirty="0">
                <a:latin typeface="Calibri"/>
                <a:cs typeface="Calibri"/>
              </a:rPr>
              <a:t> в </a:t>
            </a:r>
            <a:r>
              <a:rPr sz="1400" spc="5" dirty="0" err="1">
                <a:latin typeface="Calibri"/>
                <a:cs typeface="Calibri"/>
              </a:rPr>
              <a:t>России</a:t>
            </a:r>
            <a:r>
              <a:rPr sz="1400" spc="5" dirty="0">
                <a:latin typeface="Calibri"/>
                <a:cs typeface="Calibri"/>
              </a:rPr>
              <a:t> </a:t>
            </a:r>
            <a:r>
              <a:rPr sz="1400" dirty="0" err="1">
                <a:latin typeface="Calibri"/>
                <a:cs typeface="Calibri"/>
              </a:rPr>
              <a:t>применена</a:t>
            </a:r>
            <a:r>
              <a:rPr sz="1400" dirty="0">
                <a:latin typeface="Calibri"/>
                <a:cs typeface="Calibri"/>
              </a:rPr>
              <a:t> </a:t>
            </a:r>
            <a:r>
              <a:rPr sz="1400" dirty="0" err="1">
                <a:latin typeface="Calibri"/>
                <a:cs typeface="Calibri"/>
              </a:rPr>
              <a:t>технология</a:t>
            </a:r>
            <a:r>
              <a:rPr sz="1400" dirty="0">
                <a:latin typeface="Calibri"/>
                <a:cs typeface="Calibri"/>
              </a:rPr>
              <a:t> </a:t>
            </a:r>
            <a:r>
              <a:rPr sz="1400" dirty="0" err="1">
                <a:latin typeface="Calibri"/>
                <a:cs typeface="Calibri"/>
              </a:rPr>
              <a:t>горизонтальной</a:t>
            </a:r>
            <a:r>
              <a:rPr sz="1400" dirty="0">
                <a:latin typeface="Calibri"/>
                <a:cs typeface="Calibri"/>
              </a:rPr>
              <a:t> </a:t>
            </a:r>
            <a:r>
              <a:rPr sz="1400" dirty="0" err="1">
                <a:latin typeface="Calibri"/>
                <a:cs typeface="Calibri"/>
              </a:rPr>
              <a:t>металлизации</a:t>
            </a:r>
            <a:r>
              <a:rPr sz="1400" dirty="0">
                <a:latin typeface="Calibri"/>
                <a:cs typeface="Calibri"/>
              </a:rPr>
              <a:t> </a:t>
            </a:r>
            <a:r>
              <a:rPr sz="1400" dirty="0" err="1">
                <a:latin typeface="Calibri"/>
                <a:cs typeface="Calibri"/>
              </a:rPr>
              <a:t>печатных</a:t>
            </a:r>
            <a:r>
              <a:rPr sz="1400" dirty="0">
                <a:latin typeface="Calibri"/>
                <a:cs typeface="Calibri"/>
              </a:rPr>
              <a:t> </a:t>
            </a:r>
            <a:r>
              <a:rPr sz="1400" dirty="0" err="1">
                <a:latin typeface="Calibri"/>
                <a:cs typeface="Calibri"/>
              </a:rPr>
              <a:t>плат</a:t>
            </a:r>
            <a:r>
              <a:rPr sz="1400" dirty="0">
                <a:latin typeface="Calibri"/>
                <a:cs typeface="Calibri"/>
              </a:rPr>
              <a:t> </a:t>
            </a:r>
            <a:r>
              <a:rPr sz="1400" dirty="0" err="1">
                <a:latin typeface="Calibri"/>
                <a:cs typeface="Calibri"/>
              </a:rPr>
              <a:t>на</a:t>
            </a:r>
            <a:r>
              <a:rPr sz="1400" dirty="0">
                <a:latin typeface="Calibri"/>
                <a:cs typeface="Calibri"/>
              </a:rPr>
              <a:t> </a:t>
            </a:r>
            <a:r>
              <a:rPr sz="1400" dirty="0" err="1">
                <a:latin typeface="Calibri"/>
                <a:cs typeface="Calibri"/>
              </a:rPr>
              <a:t>линии</a:t>
            </a:r>
            <a:r>
              <a:rPr sz="1400" dirty="0">
                <a:latin typeface="Calibri"/>
                <a:cs typeface="Calibri"/>
              </a:rPr>
              <a:t> </a:t>
            </a:r>
            <a:r>
              <a:rPr sz="1400" dirty="0" err="1">
                <a:latin typeface="Calibri"/>
                <a:cs typeface="Calibri"/>
              </a:rPr>
              <a:t>производства</a:t>
            </a:r>
            <a:r>
              <a:rPr sz="1400" dirty="0">
                <a:latin typeface="Calibri"/>
                <a:cs typeface="Calibri"/>
              </a:rPr>
              <a:t> </a:t>
            </a:r>
            <a:r>
              <a:rPr sz="1400" dirty="0" err="1">
                <a:latin typeface="Calibri"/>
                <a:cs typeface="Calibri"/>
              </a:rPr>
              <a:t>компании</a:t>
            </a:r>
            <a:r>
              <a:rPr sz="1400" dirty="0">
                <a:latin typeface="Calibri"/>
                <a:cs typeface="Calibri"/>
              </a:rPr>
              <a:t> </a:t>
            </a:r>
            <a:r>
              <a:rPr sz="1400" dirty="0" err="1">
                <a:latin typeface="Calibri"/>
                <a:cs typeface="Calibri"/>
              </a:rPr>
              <a:t>Atotech</a:t>
            </a:r>
            <a:r>
              <a:rPr sz="1400" dirty="0">
                <a:latin typeface="Calibri"/>
                <a:cs typeface="Calibri"/>
              </a:rPr>
              <a:t> (</a:t>
            </a:r>
            <a:r>
              <a:rPr sz="1400" dirty="0" err="1">
                <a:latin typeface="Calibri"/>
                <a:cs typeface="Calibri"/>
              </a:rPr>
              <a:t>Германия</a:t>
            </a:r>
            <a:r>
              <a:rPr sz="1400" dirty="0">
                <a:latin typeface="Calibri"/>
                <a:cs typeface="Calibri"/>
              </a:rPr>
              <a:t>), </a:t>
            </a:r>
            <a:r>
              <a:rPr sz="1400" dirty="0" err="1">
                <a:latin typeface="Calibri"/>
                <a:cs typeface="Calibri"/>
              </a:rPr>
              <a:t>позволяющая</a:t>
            </a:r>
            <a:r>
              <a:rPr sz="1400" dirty="0">
                <a:latin typeface="Calibri"/>
                <a:cs typeface="Calibri"/>
              </a:rPr>
              <a:t> </a:t>
            </a:r>
            <a:r>
              <a:rPr sz="1400" dirty="0" err="1">
                <a:latin typeface="Calibri"/>
                <a:cs typeface="Calibri"/>
              </a:rPr>
              <a:t>сократить</a:t>
            </a:r>
            <a:r>
              <a:rPr sz="1400" dirty="0">
                <a:latin typeface="Calibri"/>
                <a:cs typeface="Calibri"/>
              </a:rPr>
              <a:t> </a:t>
            </a:r>
            <a:r>
              <a:rPr sz="1400" dirty="0" err="1">
                <a:latin typeface="Calibri"/>
                <a:cs typeface="Calibri"/>
              </a:rPr>
              <a:t>цикл</a:t>
            </a:r>
            <a:r>
              <a:rPr sz="1400" dirty="0">
                <a:latin typeface="Calibri"/>
                <a:cs typeface="Calibri"/>
              </a:rPr>
              <a:t> </a:t>
            </a:r>
            <a:r>
              <a:rPr sz="1400" dirty="0" err="1">
                <a:latin typeface="Calibri"/>
                <a:cs typeface="Calibri"/>
              </a:rPr>
              <a:t>металлизации</a:t>
            </a:r>
            <a:r>
              <a:rPr sz="1400" dirty="0">
                <a:latin typeface="Calibri"/>
                <a:cs typeface="Calibri"/>
              </a:rPr>
              <a:t> </a:t>
            </a:r>
            <a:r>
              <a:rPr sz="1400" dirty="0" err="1">
                <a:latin typeface="Calibri"/>
                <a:cs typeface="Calibri"/>
              </a:rPr>
              <a:t>на</a:t>
            </a:r>
            <a:r>
              <a:rPr sz="1400" dirty="0">
                <a:latin typeface="Calibri"/>
                <a:cs typeface="Calibri"/>
              </a:rPr>
              <a:t> 30-40%.</a:t>
            </a:r>
          </a:p>
          <a:p>
            <a:pPr marL="298450" marR="6350" indent="-285750" algn="just">
              <a:lnSpc>
                <a:spcPct val="106400"/>
              </a:lnSpc>
              <a:spcBef>
                <a:spcPts val="1210"/>
              </a:spcBef>
              <a:buFont typeface="Arial" panose="020B0604020202020204" pitchFamily="34" charset="0"/>
              <a:buChar char="•"/>
              <a:tabLst>
                <a:tab pos="154940" algn="l"/>
              </a:tabLst>
            </a:pPr>
            <a:r>
              <a:rPr sz="1400" spc="-80" dirty="0" err="1">
                <a:latin typeface="Calibri"/>
                <a:cs typeface="Calibri"/>
              </a:rPr>
              <a:t>У</a:t>
            </a:r>
            <a:r>
              <a:rPr sz="1400" spc="-10" dirty="0" err="1">
                <a:latin typeface="Calibri"/>
                <a:cs typeface="Calibri"/>
              </a:rPr>
              <a:t>с</a:t>
            </a:r>
            <a:r>
              <a:rPr sz="1400" dirty="0" err="1">
                <a:latin typeface="Calibri"/>
                <a:cs typeface="Calibri"/>
              </a:rPr>
              <a:t>тано</a:t>
            </a:r>
            <a:r>
              <a:rPr sz="1400" spc="-15" dirty="0" err="1">
                <a:latin typeface="Calibri"/>
                <a:cs typeface="Calibri"/>
              </a:rPr>
              <a:t>в</a:t>
            </a:r>
            <a:r>
              <a:rPr sz="1400" dirty="0" err="1">
                <a:latin typeface="Calibri"/>
                <a:cs typeface="Calibri"/>
              </a:rPr>
              <a:t>лена</a:t>
            </a:r>
            <a:r>
              <a:rPr sz="1400" spc="-20" dirty="0">
                <a:latin typeface="Calibri"/>
                <a:cs typeface="Calibri"/>
              </a:rPr>
              <a:t> </a:t>
            </a:r>
            <a:r>
              <a:rPr sz="1400" spc="-5" dirty="0">
                <a:latin typeface="Calibri"/>
                <a:cs typeface="Calibri"/>
              </a:rPr>
              <a:t>с</a:t>
            </a:r>
            <a:r>
              <a:rPr sz="1400" dirty="0">
                <a:latin typeface="Calibri"/>
                <a:cs typeface="Calibri"/>
              </a:rPr>
              <a:t>и</a:t>
            </a:r>
            <a:r>
              <a:rPr sz="1400" spc="-10" dirty="0">
                <a:latin typeface="Calibri"/>
                <a:cs typeface="Calibri"/>
              </a:rPr>
              <a:t>с</a:t>
            </a:r>
            <a:r>
              <a:rPr sz="1400" spc="-20" dirty="0">
                <a:latin typeface="Calibri"/>
                <a:cs typeface="Calibri"/>
              </a:rPr>
              <a:t>те</a:t>
            </a:r>
            <a:r>
              <a:rPr sz="1400" dirty="0">
                <a:latin typeface="Calibri"/>
                <a:cs typeface="Calibri"/>
              </a:rPr>
              <a:t>ма</a:t>
            </a:r>
            <a:r>
              <a:rPr sz="1400" spc="5" dirty="0">
                <a:latin typeface="Calibri"/>
                <a:cs typeface="Calibri"/>
              </a:rPr>
              <a:t> </a:t>
            </a:r>
            <a:r>
              <a:rPr sz="1400" spc="-10" dirty="0">
                <a:latin typeface="Calibri"/>
                <a:cs typeface="Calibri"/>
              </a:rPr>
              <a:t>р</a:t>
            </a:r>
            <a:r>
              <a:rPr sz="1400" dirty="0">
                <a:latin typeface="Calibri"/>
                <a:cs typeface="Calibri"/>
              </a:rPr>
              <a:t>е</a:t>
            </a:r>
            <a:r>
              <a:rPr sz="1400" spc="-25" dirty="0">
                <a:latin typeface="Calibri"/>
                <a:cs typeface="Calibri"/>
              </a:rPr>
              <a:t>г</a:t>
            </a:r>
            <a:r>
              <a:rPr sz="1400" dirty="0">
                <a:latin typeface="Calibri"/>
                <a:cs typeface="Calibri"/>
              </a:rPr>
              <a:t>ене</a:t>
            </a:r>
            <a:r>
              <a:rPr sz="1400" spc="-10" dirty="0">
                <a:latin typeface="Calibri"/>
                <a:cs typeface="Calibri"/>
              </a:rPr>
              <a:t>р</a:t>
            </a:r>
            <a:r>
              <a:rPr sz="1400" dirty="0">
                <a:latin typeface="Calibri"/>
                <a:cs typeface="Calibri"/>
              </a:rPr>
              <a:t>а</a:t>
            </a:r>
            <a:r>
              <a:rPr sz="1400" spc="-10" dirty="0">
                <a:latin typeface="Calibri"/>
                <a:cs typeface="Calibri"/>
              </a:rPr>
              <a:t>ц</a:t>
            </a:r>
            <a:r>
              <a:rPr sz="1400" dirty="0">
                <a:latin typeface="Calibri"/>
                <a:cs typeface="Calibri"/>
              </a:rPr>
              <a:t>ии</a:t>
            </a:r>
            <a:r>
              <a:rPr sz="1400" spc="30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к</a:t>
            </a:r>
            <a:r>
              <a:rPr sz="1400" spc="-10" dirty="0">
                <a:latin typeface="Calibri"/>
                <a:cs typeface="Calibri"/>
              </a:rPr>
              <a:t>ис</a:t>
            </a:r>
            <a:r>
              <a:rPr sz="1400" dirty="0">
                <a:latin typeface="Calibri"/>
                <a:cs typeface="Calibri"/>
              </a:rPr>
              <a:t>л</a:t>
            </a:r>
            <a:r>
              <a:rPr sz="1400" spc="5" dirty="0">
                <a:latin typeface="Calibri"/>
                <a:cs typeface="Calibri"/>
              </a:rPr>
              <a:t>о</a:t>
            </a:r>
            <a:r>
              <a:rPr sz="1400" spc="-20" dirty="0">
                <a:latin typeface="Calibri"/>
                <a:cs typeface="Calibri"/>
              </a:rPr>
              <a:t>г</a:t>
            </a:r>
            <a:r>
              <a:rPr sz="1400" dirty="0">
                <a:latin typeface="Calibri"/>
                <a:cs typeface="Calibri"/>
              </a:rPr>
              <a:t>о</a:t>
            </a:r>
            <a:r>
              <a:rPr sz="1400" spc="-15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т</a:t>
            </a:r>
            <a:r>
              <a:rPr sz="1400" spc="-10" dirty="0">
                <a:latin typeface="Calibri"/>
                <a:cs typeface="Calibri"/>
              </a:rPr>
              <a:t>р</a:t>
            </a:r>
            <a:r>
              <a:rPr sz="1400" dirty="0">
                <a:latin typeface="Calibri"/>
                <a:cs typeface="Calibri"/>
              </a:rPr>
              <a:t>ав</a:t>
            </a:r>
            <a:r>
              <a:rPr sz="1400" spc="-5" dirty="0">
                <a:latin typeface="Calibri"/>
                <a:cs typeface="Calibri"/>
              </a:rPr>
              <a:t>и</a:t>
            </a:r>
            <a:r>
              <a:rPr sz="1400" dirty="0">
                <a:latin typeface="Calibri"/>
                <a:cs typeface="Calibri"/>
              </a:rPr>
              <a:t>ль</a:t>
            </a:r>
            <a:r>
              <a:rPr sz="1400" spc="5" dirty="0">
                <a:latin typeface="Calibri"/>
                <a:cs typeface="Calibri"/>
              </a:rPr>
              <a:t>н</a:t>
            </a:r>
            <a:r>
              <a:rPr sz="1400" dirty="0">
                <a:latin typeface="Calibri"/>
                <a:cs typeface="Calibri"/>
              </a:rPr>
              <a:t>о</a:t>
            </a:r>
            <a:r>
              <a:rPr sz="1400" spc="-15" dirty="0">
                <a:latin typeface="Calibri"/>
                <a:cs typeface="Calibri"/>
              </a:rPr>
              <a:t>г</a:t>
            </a:r>
            <a:r>
              <a:rPr sz="1400" dirty="0">
                <a:latin typeface="Calibri"/>
                <a:cs typeface="Calibri"/>
              </a:rPr>
              <a:t>о </a:t>
            </a:r>
            <a:r>
              <a:rPr sz="1400" spc="-10" dirty="0">
                <a:latin typeface="Calibri"/>
                <a:cs typeface="Calibri"/>
              </a:rPr>
              <a:t>р</a:t>
            </a:r>
            <a:r>
              <a:rPr sz="1400" dirty="0">
                <a:latin typeface="Calibri"/>
                <a:cs typeface="Calibri"/>
              </a:rPr>
              <a:t>а</a:t>
            </a:r>
            <a:r>
              <a:rPr sz="1400" spc="-10" dirty="0">
                <a:latin typeface="Calibri"/>
                <a:cs typeface="Calibri"/>
              </a:rPr>
              <a:t>с</a:t>
            </a:r>
            <a:r>
              <a:rPr sz="1400" dirty="0">
                <a:latin typeface="Calibri"/>
                <a:cs typeface="Calibri"/>
              </a:rPr>
              <a:t>тво</a:t>
            </a:r>
            <a:r>
              <a:rPr sz="1400" spc="-5" dirty="0">
                <a:latin typeface="Calibri"/>
                <a:cs typeface="Calibri"/>
              </a:rPr>
              <a:t>р</a:t>
            </a:r>
            <a:r>
              <a:rPr sz="1400" dirty="0">
                <a:latin typeface="Calibri"/>
                <a:cs typeface="Calibri"/>
              </a:rPr>
              <a:t>а</a:t>
            </a:r>
            <a:r>
              <a:rPr sz="1400" spc="15" dirty="0">
                <a:latin typeface="Calibri"/>
                <a:cs typeface="Calibri"/>
              </a:rPr>
              <a:t> </a:t>
            </a:r>
            <a:r>
              <a:rPr sz="1400" spc="-5" dirty="0">
                <a:latin typeface="Calibri"/>
                <a:cs typeface="Calibri"/>
              </a:rPr>
              <a:t>S</a:t>
            </a:r>
            <a:r>
              <a:rPr sz="1400" dirty="0">
                <a:latin typeface="Calibri"/>
                <a:cs typeface="Calibri"/>
              </a:rPr>
              <a:t>ig</a:t>
            </a:r>
            <a:r>
              <a:rPr sz="1400" spc="-10" dirty="0">
                <a:latin typeface="Calibri"/>
                <a:cs typeface="Calibri"/>
              </a:rPr>
              <a:t>m</a:t>
            </a:r>
            <a:r>
              <a:rPr sz="1400" dirty="0">
                <a:latin typeface="Calibri"/>
                <a:cs typeface="Calibri"/>
              </a:rPr>
              <a:t>a</a:t>
            </a:r>
            <a:r>
              <a:rPr sz="1400" spc="-5" dirty="0">
                <a:latin typeface="Calibri"/>
                <a:cs typeface="Calibri"/>
              </a:rPr>
              <a:t>(</a:t>
            </a:r>
            <a:r>
              <a:rPr sz="1400" dirty="0">
                <a:latin typeface="Calibri"/>
                <a:cs typeface="Calibri"/>
              </a:rPr>
              <a:t>Шве</a:t>
            </a:r>
            <a:r>
              <a:rPr sz="1400" spc="-10" dirty="0">
                <a:latin typeface="Calibri"/>
                <a:cs typeface="Calibri"/>
              </a:rPr>
              <a:t>ц</a:t>
            </a:r>
            <a:r>
              <a:rPr sz="1400" dirty="0">
                <a:latin typeface="Calibri"/>
                <a:cs typeface="Calibri"/>
              </a:rPr>
              <a:t>и</a:t>
            </a:r>
            <a:r>
              <a:rPr sz="1400" spc="-10" dirty="0">
                <a:latin typeface="Calibri"/>
                <a:cs typeface="Calibri"/>
              </a:rPr>
              <a:t>я)</a:t>
            </a:r>
            <a:r>
              <a:rPr sz="1400" dirty="0">
                <a:latin typeface="Calibri"/>
                <a:cs typeface="Calibri"/>
              </a:rPr>
              <a:t>, п</a:t>
            </a:r>
            <a:r>
              <a:rPr sz="1400" spc="5" dirty="0">
                <a:latin typeface="Calibri"/>
                <a:cs typeface="Calibri"/>
              </a:rPr>
              <a:t>о</a:t>
            </a:r>
            <a:r>
              <a:rPr sz="1400" spc="-10" dirty="0">
                <a:latin typeface="Calibri"/>
                <a:cs typeface="Calibri"/>
              </a:rPr>
              <a:t>з</a:t>
            </a:r>
            <a:r>
              <a:rPr sz="1400" dirty="0">
                <a:latin typeface="Calibri"/>
                <a:cs typeface="Calibri"/>
              </a:rPr>
              <a:t>в</a:t>
            </a:r>
            <a:r>
              <a:rPr sz="1400" spc="-25" dirty="0">
                <a:latin typeface="Calibri"/>
                <a:cs typeface="Calibri"/>
              </a:rPr>
              <a:t>о</a:t>
            </a:r>
            <a:r>
              <a:rPr sz="1400" dirty="0">
                <a:latin typeface="Calibri"/>
                <a:cs typeface="Calibri"/>
              </a:rPr>
              <a:t>ля</a:t>
            </a:r>
            <a:r>
              <a:rPr sz="1400" spc="-10" dirty="0">
                <a:latin typeface="Calibri"/>
                <a:cs typeface="Calibri"/>
              </a:rPr>
              <a:t>ю</a:t>
            </a:r>
            <a:r>
              <a:rPr sz="1400" dirty="0">
                <a:latin typeface="Calibri"/>
                <a:cs typeface="Calibri"/>
              </a:rPr>
              <a:t>щая</a:t>
            </a:r>
            <a:r>
              <a:rPr sz="1400" spc="-35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повы</a:t>
            </a:r>
            <a:r>
              <a:rPr sz="1400" spc="-10" dirty="0">
                <a:latin typeface="Calibri"/>
                <a:cs typeface="Calibri"/>
              </a:rPr>
              <a:t>с</a:t>
            </a:r>
            <a:r>
              <a:rPr sz="1400" dirty="0">
                <a:latin typeface="Calibri"/>
                <a:cs typeface="Calibri"/>
              </a:rPr>
              <a:t>и</a:t>
            </a:r>
            <a:r>
              <a:rPr sz="1400" spc="-10" dirty="0">
                <a:latin typeface="Calibri"/>
                <a:cs typeface="Calibri"/>
              </a:rPr>
              <a:t>т</a:t>
            </a:r>
            <a:r>
              <a:rPr sz="1400" dirty="0">
                <a:latin typeface="Calibri"/>
                <a:cs typeface="Calibri"/>
              </a:rPr>
              <a:t>ь </a:t>
            </a:r>
            <a:r>
              <a:rPr sz="1400" spc="-30" dirty="0">
                <a:latin typeface="Calibri"/>
                <a:cs typeface="Calibri"/>
              </a:rPr>
              <a:t>к</a:t>
            </a:r>
            <a:r>
              <a:rPr sz="1400" dirty="0">
                <a:latin typeface="Calibri"/>
                <a:cs typeface="Calibri"/>
              </a:rPr>
              <a:t>аче</a:t>
            </a:r>
            <a:r>
              <a:rPr sz="1400" spc="-10" dirty="0">
                <a:latin typeface="Calibri"/>
                <a:cs typeface="Calibri"/>
              </a:rPr>
              <a:t>с</a:t>
            </a:r>
            <a:r>
              <a:rPr sz="1400" dirty="0">
                <a:latin typeface="Calibri"/>
                <a:cs typeface="Calibri"/>
              </a:rPr>
              <a:t>тво</a:t>
            </a:r>
            <a:r>
              <a:rPr sz="1400" spc="5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п</a:t>
            </a:r>
            <a:r>
              <a:rPr sz="1400" spc="-5" dirty="0">
                <a:latin typeface="Calibri"/>
                <a:cs typeface="Calibri"/>
              </a:rPr>
              <a:t>р</a:t>
            </a:r>
            <a:r>
              <a:rPr sz="1400" dirty="0">
                <a:latin typeface="Calibri"/>
                <a:cs typeface="Calibri"/>
              </a:rPr>
              <a:t>о</a:t>
            </a:r>
            <a:r>
              <a:rPr sz="1400" spc="-15" dirty="0">
                <a:latin typeface="Calibri"/>
                <a:cs typeface="Calibri"/>
              </a:rPr>
              <a:t>ц</a:t>
            </a:r>
            <a:r>
              <a:rPr sz="1400" dirty="0">
                <a:latin typeface="Calibri"/>
                <a:cs typeface="Calibri"/>
              </a:rPr>
              <a:t>е</a:t>
            </a:r>
            <a:r>
              <a:rPr sz="1400" spc="-25" dirty="0">
                <a:latin typeface="Calibri"/>
                <a:cs typeface="Calibri"/>
              </a:rPr>
              <a:t>с</a:t>
            </a:r>
            <a:r>
              <a:rPr sz="1400" spc="-10" dirty="0">
                <a:latin typeface="Calibri"/>
                <a:cs typeface="Calibri"/>
              </a:rPr>
              <a:t>с</a:t>
            </a:r>
            <a:r>
              <a:rPr sz="1400" dirty="0">
                <a:latin typeface="Calibri"/>
                <a:cs typeface="Calibri"/>
              </a:rPr>
              <a:t>а</a:t>
            </a:r>
            <a:r>
              <a:rPr sz="1400" spc="-5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т</a:t>
            </a:r>
            <a:r>
              <a:rPr sz="1400" spc="-10" dirty="0">
                <a:latin typeface="Calibri"/>
                <a:cs typeface="Calibri"/>
              </a:rPr>
              <a:t>р</a:t>
            </a:r>
            <a:r>
              <a:rPr sz="1400" dirty="0">
                <a:latin typeface="Calibri"/>
                <a:cs typeface="Calibri"/>
              </a:rPr>
              <a:t>а</a:t>
            </a:r>
            <a:r>
              <a:rPr sz="1400" spc="-15" dirty="0">
                <a:latin typeface="Calibri"/>
                <a:cs typeface="Calibri"/>
              </a:rPr>
              <a:t>в</a:t>
            </a:r>
            <a:r>
              <a:rPr sz="1400" dirty="0">
                <a:latin typeface="Calibri"/>
                <a:cs typeface="Calibri"/>
              </a:rPr>
              <a:t>ления</a:t>
            </a:r>
            <a:r>
              <a:rPr sz="1400" spc="-5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и выв</a:t>
            </a:r>
            <a:r>
              <a:rPr sz="1400" spc="-25" dirty="0">
                <a:latin typeface="Calibri"/>
                <a:cs typeface="Calibri"/>
              </a:rPr>
              <a:t>е</a:t>
            </a:r>
            <a:r>
              <a:rPr sz="1400" spc="-20" dirty="0">
                <a:latin typeface="Calibri"/>
                <a:cs typeface="Calibri"/>
              </a:rPr>
              <a:t>д</a:t>
            </a:r>
            <a:r>
              <a:rPr sz="1400" dirty="0">
                <a:latin typeface="Calibri"/>
                <a:cs typeface="Calibri"/>
              </a:rPr>
              <a:t>ения</a:t>
            </a:r>
            <a:r>
              <a:rPr sz="1400" spc="10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м</a:t>
            </a:r>
            <a:r>
              <a:rPr sz="1400" spc="-30" dirty="0">
                <a:latin typeface="Calibri"/>
                <a:cs typeface="Calibri"/>
              </a:rPr>
              <a:t>е</a:t>
            </a:r>
            <a:r>
              <a:rPr sz="1400" dirty="0">
                <a:latin typeface="Calibri"/>
                <a:cs typeface="Calibri"/>
              </a:rPr>
              <a:t>ди</a:t>
            </a:r>
            <a:r>
              <a:rPr sz="1400" spc="10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из</a:t>
            </a:r>
            <a:r>
              <a:rPr sz="1400" spc="-5" dirty="0">
                <a:latin typeface="Calibri"/>
                <a:cs typeface="Calibri"/>
              </a:rPr>
              <a:t> </a:t>
            </a:r>
            <a:r>
              <a:rPr sz="1400" spc="-10" dirty="0">
                <a:latin typeface="Calibri"/>
                <a:cs typeface="Calibri"/>
              </a:rPr>
              <a:t>р</a:t>
            </a:r>
            <a:r>
              <a:rPr sz="1400" dirty="0">
                <a:latin typeface="Calibri"/>
                <a:cs typeface="Calibri"/>
              </a:rPr>
              <a:t>а</a:t>
            </a:r>
            <a:r>
              <a:rPr sz="1400" spc="-10" dirty="0">
                <a:latin typeface="Calibri"/>
                <a:cs typeface="Calibri"/>
              </a:rPr>
              <a:t>с</a:t>
            </a:r>
            <a:r>
              <a:rPr sz="1400" dirty="0">
                <a:latin typeface="Calibri"/>
                <a:cs typeface="Calibri"/>
              </a:rPr>
              <a:t>тво</a:t>
            </a:r>
            <a:r>
              <a:rPr sz="1400" spc="-5" dirty="0">
                <a:latin typeface="Calibri"/>
                <a:cs typeface="Calibri"/>
              </a:rPr>
              <a:t>р</a:t>
            </a:r>
            <a:r>
              <a:rPr sz="1400" dirty="0">
                <a:latin typeface="Calibri"/>
                <a:cs typeface="Calibri"/>
              </a:rPr>
              <a:t>а, а </a:t>
            </a:r>
            <a:r>
              <a:rPr sz="1400" spc="-10" dirty="0">
                <a:latin typeface="Calibri"/>
                <a:cs typeface="Calibri"/>
              </a:rPr>
              <a:t>т</a:t>
            </a:r>
            <a:r>
              <a:rPr sz="1400" dirty="0">
                <a:latin typeface="Calibri"/>
                <a:cs typeface="Calibri"/>
              </a:rPr>
              <a:t>ак</a:t>
            </a:r>
            <a:r>
              <a:rPr sz="1400" spc="-15" dirty="0">
                <a:latin typeface="Calibri"/>
                <a:cs typeface="Calibri"/>
              </a:rPr>
              <a:t>ж</a:t>
            </a:r>
            <a:r>
              <a:rPr sz="1400" dirty="0">
                <a:latin typeface="Calibri"/>
                <a:cs typeface="Calibri"/>
              </a:rPr>
              <a:t>е</a:t>
            </a:r>
            <a:r>
              <a:rPr sz="1400" spc="-10" dirty="0">
                <a:latin typeface="Calibri"/>
                <a:cs typeface="Calibri"/>
              </a:rPr>
              <a:t> с</a:t>
            </a:r>
            <a:r>
              <a:rPr sz="1400" dirty="0">
                <a:latin typeface="Calibri"/>
                <a:cs typeface="Calibri"/>
              </a:rPr>
              <a:t>ни</a:t>
            </a:r>
            <a:r>
              <a:rPr sz="1400" spc="-10" dirty="0">
                <a:latin typeface="Calibri"/>
                <a:cs typeface="Calibri"/>
              </a:rPr>
              <a:t>з</a:t>
            </a:r>
            <a:r>
              <a:rPr sz="1400" dirty="0">
                <a:latin typeface="Calibri"/>
                <a:cs typeface="Calibri"/>
              </a:rPr>
              <a:t>и</a:t>
            </a:r>
            <a:r>
              <a:rPr sz="1400" spc="-10" dirty="0">
                <a:latin typeface="Calibri"/>
                <a:cs typeface="Calibri"/>
              </a:rPr>
              <a:t>т</a:t>
            </a:r>
            <a:r>
              <a:rPr sz="1400" dirty="0">
                <a:latin typeface="Calibri"/>
                <a:cs typeface="Calibri"/>
              </a:rPr>
              <a:t>ь</a:t>
            </a:r>
            <a:r>
              <a:rPr sz="1400" spc="-5" dirty="0">
                <a:latin typeface="Calibri"/>
                <a:cs typeface="Calibri"/>
              </a:rPr>
              <a:t> </a:t>
            </a:r>
            <a:r>
              <a:rPr sz="1400" spc="-20" dirty="0">
                <a:latin typeface="Calibri"/>
                <a:cs typeface="Calibri"/>
              </a:rPr>
              <a:t>т</a:t>
            </a:r>
            <a:r>
              <a:rPr sz="1400" dirty="0">
                <a:latin typeface="Calibri"/>
                <a:cs typeface="Calibri"/>
              </a:rPr>
              <a:t>о</a:t>
            </a:r>
            <a:r>
              <a:rPr sz="1400" spc="-15" dirty="0">
                <a:latin typeface="Calibri"/>
                <a:cs typeface="Calibri"/>
              </a:rPr>
              <a:t>к</a:t>
            </a:r>
            <a:r>
              <a:rPr sz="1400" spc="-10" dirty="0">
                <a:latin typeface="Calibri"/>
                <a:cs typeface="Calibri"/>
              </a:rPr>
              <a:t>с</a:t>
            </a:r>
            <a:r>
              <a:rPr sz="1400" dirty="0">
                <a:latin typeface="Calibri"/>
                <a:cs typeface="Calibri"/>
              </a:rPr>
              <a:t>ичн</a:t>
            </a:r>
            <a:r>
              <a:rPr sz="1400" spc="5" dirty="0">
                <a:latin typeface="Calibri"/>
                <a:cs typeface="Calibri"/>
              </a:rPr>
              <a:t>о</a:t>
            </a:r>
            <a:r>
              <a:rPr sz="1400" spc="-10" dirty="0">
                <a:latin typeface="Calibri"/>
                <a:cs typeface="Calibri"/>
              </a:rPr>
              <a:t>с</a:t>
            </a:r>
            <a:r>
              <a:rPr sz="1400" dirty="0">
                <a:latin typeface="Calibri"/>
                <a:cs typeface="Calibri"/>
              </a:rPr>
              <a:t>ть</a:t>
            </a:r>
            <a:r>
              <a:rPr sz="1400" spc="-25" dirty="0">
                <a:latin typeface="Calibri"/>
                <a:cs typeface="Calibri"/>
              </a:rPr>
              <a:t> </a:t>
            </a:r>
            <a:r>
              <a:rPr sz="1400" spc="-10" dirty="0">
                <a:latin typeface="Calibri"/>
                <a:cs typeface="Calibri"/>
              </a:rPr>
              <a:t>о</a:t>
            </a:r>
            <a:r>
              <a:rPr sz="1400" dirty="0">
                <a:latin typeface="Calibri"/>
                <a:cs typeface="Calibri"/>
              </a:rPr>
              <a:t>т</a:t>
            </a:r>
            <a:r>
              <a:rPr sz="1400" spc="-25" dirty="0">
                <a:latin typeface="Calibri"/>
                <a:cs typeface="Calibri"/>
              </a:rPr>
              <a:t>х</a:t>
            </a:r>
            <a:r>
              <a:rPr sz="1400" spc="-35" dirty="0">
                <a:latin typeface="Calibri"/>
                <a:cs typeface="Calibri"/>
              </a:rPr>
              <a:t>о</a:t>
            </a:r>
            <a:r>
              <a:rPr sz="1400" spc="-20" dirty="0">
                <a:latin typeface="Calibri"/>
                <a:cs typeface="Calibri"/>
              </a:rPr>
              <a:t>д</a:t>
            </a:r>
            <a:r>
              <a:rPr sz="1400" dirty="0">
                <a:latin typeface="Calibri"/>
                <a:cs typeface="Calibri"/>
              </a:rPr>
              <a:t>ов.</a:t>
            </a:r>
          </a:p>
        </p:txBody>
      </p:sp>
      <p:sp>
        <p:nvSpPr>
          <p:cNvPr id="3" name="object 3"/>
          <p:cNvSpPr/>
          <p:nvPr/>
        </p:nvSpPr>
        <p:spPr>
          <a:xfrm>
            <a:off x="669036" y="3429000"/>
            <a:ext cx="3733800" cy="249326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436576" y="430021"/>
            <a:ext cx="8171484" cy="36933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pc="20" dirty="0"/>
              <a:t>Основное оборудование и технологии</a:t>
            </a:r>
          </a:p>
        </p:txBody>
      </p:sp>
      <p:sp>
        <p:nvSpPr>
          <p:cNvPr id="5" name="object 5"/>
          <p:cNvSpPr/>
          <p:nvPr/>
        </p:nvSpPr>
        <p:spPr>
          <a:xfrm>
            <a:off x="4800600" y="3429000"/>
            <a:ext cx="3675888" cy="2493264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64769">
              <a:lnSpc>
                <a:spcPts val="1240"/>
              </a:lnSpc>
            </a:pPr>
            <a:fld id="{81D60167-4931-47E6-BA6A-407CBD079E47}" type="slidenum">
              <a:rPr spc="-5" dirty="0"/>
              <a:t>10</a:t>
            </a:fld>
            <a:endParaRPr spc="-5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57200" y="521461"/>
            <a:ext cx="6781799" cy="36933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/>
            <a:r>
              <a:rPr spc="20" dirty="0"/>
              <a:t>Основное оборудование и технологии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457201" y="1329690"/>
            <a:ext cx="8193022" cy="144655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55600" marR="5080" indent="-342900" algn="just">
              <a:spcBef>
                <a:spcPts val="1200"/>
              </a:spcBef>
              <a:buFont typeface="Arial"/>
              <a:buChar char="•"/>
              <a:tabLst>
                <a:tab pos="356235" algn="l"/>
              </a:tabLst>
            </a:pPr>
            <a:r>
              <a:rPr lang="ru-RU" sz="1400" dirty="0">
                <a:cs typeface="Calibri"/>
              </a:rPr>
              <a:t>Вы</a:t>
            </a:r>
            <a:r>
              <a:rPr lang="ru-RU" sz="1400" spc="-10" dirty="0">
                <a:cs typeface="Calibri"/>
              </a:rPr>
              <a:t>с</a:t>
            </a:r>
            <a:r>
              <a:rPr lang="ru-RU" sz="1400" dirty="0">
                <a:cs typeface="Calibri"/>
              </a:rPr>
              <a:t>о</a:t>
            </a:r>
            <a:r>
              <a:rPr lang="ru-RU" sz="1400" spc="-25" dirty="0">
                <a:cs typeface="Calibri"/>
              </a:rPr>
              <a:t>к</a:t>
            </a:r>
            <a:r>
              <a:rPr lang="ru-RU" sz="1400" spc="-10" dirty="0">
                <a:cs typeface="Calibri"/>
              </a:rPr>
              <a:t>о</a:t>
            </a:r>
            <a:r>
              <a:rPr lang="ru-RU" sz="1400" spc="-20" dirty="0">
                <a:cs typeface="Calibri"/>
              </a:rPr>
              <a:t>те</a:t>
            </a:r>
            <a:r>
              <a:rPr lang="ru-RU" sz="1400" dirty="0">
                <a:cs typeface="Calibri"/>
              </a:rPr>
              <a:t>мпе</a:t>
            </a:r>
            <a:r>
              <a:rPr lang="ru-RU" sz="1400" spc="-10" dirty="0">
                <a:cs typeface="Calibri"/>
              </a:rPr>
              <a:t>р</a:t>
            </a:r>
            <a:r>
              <a:rPr lang="ru-RU" sz="1400" dirty="0">
                <a:cs typeface="Calibri"/>
              </a:rPr>
              <a:t>ату</a:t>
            </a:r>
            <a:r>
              <a:rPr lang="ru-RU" sz="1400" spc="-10" dirty="0">
                <a:cs typeface="Calibri"/>
              </a:rPr>
              <a:t>р</a:t>
            </a:r>
            <a:r>
              <a:rPr lang="ru-RU" sz="1400" dirty="0">
                <a:cs typeface="Calibri"/>
              </a:rPr>
              <a:t>ный</a:t>
            </a:r>
            <a:r>
              <a:rPr lang="ru-RU" sz="1400" spc="-10" dirty="0">
                <a:cs typeface="Calibri"/>
              </a:rPr>
              <a:t> </a:t>
            </a:r>
            <a:r>
              <a:rPr lang="ru-RU" sz="1400" dirty="0">
                <a:cs typeface="Calibri"/>
              </a:rPr>
              <a:t>п</a:t>
            </a:r>
            <a:r>
              <a:rPr lang="ru-RU" sz="1400" spc="-5" dirty="0">
                <a:cs typeface="Calibri"/>
              </a:rPr>
              <a:t>р</a:t>
            </a:r>
            <a:r>
              <a:rPr lang="ru-RU" sz="1400" dirty="0">
                <a:cs typeface="Calibri"/>
              </a:rPr>
              <a:t>е</a:t>
            </a:r>
            <a:r>
              <a:rPr lang="ru-RU" sz="1400" spc="-25" dirty="0">
                <a:cs typeface="Calibri"/>
              </a:rPr>
              <a:t>с</a:t>
            </a:r>
            <a:r>
              <a:rPr lang="ru-RU" sz="1400" dirty="0">
                <a:cs typeface="Calibri"/>
              </a:rPr>
              <a:t>с</a:t>
            </a:r>
            <a:r>
              <a:rPr lang="ru-RU" sz="1400" spc="5" dirty="0">
                <a:cs typeface="Calibri"/>
              </a:rPr>
              <a:t> </a:t>
            </a:r>
            <a:r>
              <a:rPr lang="ru-RU" sz="1400" spc="-10" dirty="0">
                <a:cs typeface="Calibri"/>
              </a:rPr>
              <a:t>(</a:t>
            </a:r>
            <a:r>
              <a:rPr lang="ru-RU" sz="1400" dirty="0">
                <a:cs typeface="Calibri"/>
              </a:rPr>
              <a:t>3</a:t>
            </a:r>
            <a:r>
              <a:rPr lang="ru-RU" sz="1400" spc="-10" dirty="0">
                <a:cs typeface="Calibri"/>
              </a:rPr>
              <a:t>8</a:t>
            </a:r>
            <a:r>
              <a:rPr lang="ru-RU" sz="1400" dirty="0">
                <a:cs typeface="Calibri"/>
              </a:rPr>
              <a:t>0</a:t>
            </a:r>
            <a:r>
              <a:rPr lang="ru-RU" sz="1400" spc="15" dirty="0">
                <a:cs typeface="Calibri"/>
              </a:rPr>
              <a:t> </a:t>
            </a:r>
            <a:r>
              <a:rPr lang="ru-RU" sz="1400" spc="-5" dirty="0">
                <a:cs typeface="Calibri"/>
              </a:rPr>
              <a:t>С</a:t>
            </a:r>
            <a:r>
              <a:rPr lang="ru-RU" sz="1400" dirty="0">
                <a:cs typeface="Calibri"/>
              </a:rPr>
              <a:t>) </a:t>
            </a:r>
            <a:r>
              <a:rPr lang="ru-RU" sz="1400" spc="-30" dirty="0">
                <a:cs typeface="Calibri"/>
              </a:rPr>
              <a:t>к</a:t>
            </a:r>
            <a:r>
              <a:rPr lang="ru-RU" sz="1400" dirty="0">
                <a:cs typeface="Calibri"/>
              </a:rPr>
              <a:t>омпа</a:t>
            </a:r>
            <a:r>
              <a:rPr lang="ru-RU" sz="1400" spc="5" dirty="0">
                <a:cs typeface="Calibri"/>
              </a:rPr>
              <a:t>н</a:t>
            </a:r>
            <a:r>
              <a:rPr lang="ru-RU" sz="1400" dirty="0">
                <a:cs typeface="Calibri"/>
              </a:rPr>
              <a:t>ии</a:t>
            </a:r>
            <a:r>
              <a:rPr lang="ru-RU" sz="1400" spc="-10" dirty="0">
                <a:cs typeface="Calibri"/>
              </a:rPr>
              <a:t> </a:t>
            </a:r>
            <a:r>
              <a:rPr lang="ru-RU" sz="1400" dirty="0" err="1">
                <a:cs typeface="Calibri"/>
              </a:rPr>
              <a:t>B</a:t>
            </a:r>
            <a:r>
              <a:rPr lang="ru-RU" sz="1400" spc="-10" dirty="0" err="1">
                <a:cs typeface="Calibri"/>
              </a:rPr>
              <a:t>u</a:t>
            </a:r>
            <a:r>
              <a:rPr lang="ru-RU" sz="1400" dirty="0" err="1">
                <a:cs typeface="Calibri"/>
              </a:rPr>
              <a:t>rkle</a:t>
            </a:r>
            <a:r>
              <a:rPr lang="ru-RU" sz="1400" spc="-5" dirty="0">
                <a:cs typeface="Calibri"/>
              </a:rPr>
              <a:t> </a:t>
            </a:r>
            <a:r>
              <a:rPr lang="ru-RU" sz="1400" spc="-10" dirty="0">
                <a:cs typeface="Calibri"/>
              </a:rPr>
              <a:t>(</a:t>
            </a:r>
            <a:r>
              <a:rPr lang="ru-RU" sz="1400" spc="-150" dirty="0">
                <a:cs typeface="Calibri"/>
              </a:rPr>
              <a:t>Г</a:t>
            </a:r>
            <a:r>
              <a:rPr lang="ru-RU" sz="1400" dirty="0">
                <a:cs typeface="Calibri"/>
              </a:rPr>
              <a:t>е</a:t>
            </a:r>
            <a:r>
              <a:rPr lang="ru-RU" sz="1400" spc="-10" dirty="0">
                <a:cs typeface="Calibri"/>
              </a:rPr>
              <a:t>р</a:t>
            </a:r>
            <a:r>
              <a:rPr lang="ru-RU" sz="1400" dirty="0">
                <a:cs typeface="Calibri"/>
              </a:rPr>
              <a:t>мани</a:t>
            </a:r>
            <a:r>
              <a:rPr lang="ru-RU" sz="1400" spc="-10" dirty="0">
                <a:cs typeface="Calibri"/>
              </a:rPr>
              <a:t>я)</a:t>
            </a:r>
            <a:r>
              <a:rPr lang="ru-RU" sz="1400" dirty="0">
                <a:cs typeface="Calibri"/>
              </a:rPr>
              <a:t>,</a:t>
            </a:r>
            <a:r>
              <a:rPr lang="ru-RU" sz="1400" spc="25" dirty="0">
                <a:cs typeface="Calibri"/>
              </a:rPr>
              <a:t> </a:t>
            </a:r>
            <a:r>
              <a:rPr lang="ru-RU" sz="1400" dirty="0">
                <a:cs typeface="Calibri"/>
              </a:rPr>
              <a:t>по</a:t>
            </a:r>
            <a:r>
              <a:rPr lang="ru-RU" sz="1400" spc="-10" dirty="0">
                <a:cs typeface="Calibri"/>
              </a:rPr>
              <a:t>з</a:t>
            </a:r>
            <a:r>
              <a:rPr lang="ru-RU" sz="1400" dirty="0">
                <a:cs typeface="Calibri"/>
              </a:rPr>
              <a:t>в</a:t>
            </a:r>
            <a:r>
              <a:rPr lang="ru-RU" sz="1400" spc="-25" dirty="0">
                <a:cs typeface="Calibri"/>
              </a:rPr>
              <a:t>о</a:t>
            </a:r>
            <a:r>
              <a:rPr lang="ru-RU" sz="1400" dirty="0">
                <a:cs typeface="Calibri"/>
              </a:rPr>
              <a:t>ля</a:t>
            </a:r>
            <a:r>
              <a:rPr lang="ru-RU" sz="1400" spc="-5" dirty="0">
                <a:cs typeface="Calibri"/>
              </a:rPr>
              <a:t>ю</a:t>
            </a:r>
            <a:r>
              <a:rPr lang="ru-RU" sz="1400" spc="5" dirty="0">
                <a:cs typeface="Calibri"/>
              </a:rPr>
              <a:t>щ</a:t>
            </a:r>
            <a:r>
              <a:rPr lang="ru-RU" sz="1400" dirty="0">
                <a:cs typeface="Calibri"/>
              </a:rPr>
              <a:t>ий</a:t>
            </a:r>
            <a:r>
              <a:rPr lang="ru-RU" sz="1400" spc="-25" dirty="0">
                <a:cs typeface="Calibri"/>
              </a:rPr>
              <a:t> </a:t>
            </a:r>
            <a:r>
              <a:rPr lang="ru-RU" sz="1400" dirty="0">
                <a:cs typeface="Calibri"/>
              </a:rPr>
              <a:t>п</a:t>
            </a:r>
            <a:r>
              <a:rPr lang="ru-RU" sz="1400" spc="-5" dirty="0">
                <a:cs typeface="Calibri"/>
              </a:rPr>
              <a:t>р</a:t>
            </a:r>
            <a:r>
              <a:rPr lang="ru-RU" sz="1400" dirty="0">
                <a:cs typeface="Calibri"/>
              </a:rPr>
              <a:t>е</a:t>
            </a:r>
            <a:r>
              <a:rPr lang="ru-RU" sz="1400" spc="-25" dirty="0">
                <a:cs typeface="Calibri"/>
              </a:rPr>
              <a:t>с</a:t>
            </a:r>
            <a:r>
              <a:rPr lang="ru-RU" sz="1400" spc="-10" dirty="0">
                <a:cs typeface="Calibri"/>
              </a:rPr>
              <a:t>с</a:t>
            </a:r>
            <a:r>
              <a:rPr lang="ru-RU" sz="1400" dirty="0">
                <a:cs typeface="Calibri"/>
              </a:rPr>
              <a:t>овать</a:t>
            </a:r>
            <a:r>
              <a:rPr lang="ru-RU" sz="1400" spc="-5" dirty="0">
                <a:cs typeface="Calibri"/>
              </a:rPr>
              <a:t> </a:t>
            </a:r>
            <a:r>
              <a:rPr lang="ru-RU" sz="1400" dirty="0">
                <a:cs typeface="Calibri"/>
              </a:rPr>
              <a:t>в</a:t>
            </a:r>
            <a:r>
              <a:rPr lang="ru-RU" sz="1400" spc="-10" dirty="0">
                <a:cs typeface="Calibri"/>
              </a:rPr>
              <a:t>с</a:t>
            </a:r>
            <a:r>
              <a:rPr lang="ru-RU" sz="1400" dirty="0">
                <a:cs typeface="Calibri"/>
              </a:rPr>
              <a:t>е </a:t>
            </a:r>
            <a:r>
              <a:rPr lang="ru-RU" sz="1400" spc="-10" dirty="0">
                <a:cs typeface="Calibri"/>
              </a:rPr>
              <a:t>с</a:t>
            </a:r>
            <a:r>
              <a:rPr lang="ru-RU" sz="1400" dirty="0">
                <a:cs typeface="Calibri"/>
              </a:rPr>
              <a:t>у</a:t>
            </a:r>
            <a:r>
              <a:rPr lang="ru-RU" sz="1400" spc="-10" dirty="0">
                <a:cs typeface="Calibri"/>
              </a:rPr>
              <a:t>щ</a:t>
            </a:r>
            <a:r>
              <a:rPr lang="ru-RU" sz="1400" dirty="0">
                <a:cs typeface="Calibri"/>
              </a:rPr>
              <a:t>е</a:t>
            </a:r>
            <a:r>
              <a:rPr lang="ru-RU" sz="1400" spc="-10" dirty="0">
                <a:cs typeface="Calibri"/>
              </a:rPr>
              <a:t>с</a:t>
            </a:r>
            <a:r>
              <a:rPr lang="ru-RU" sz="1400" dirty="0">
                <a:cs typeface="Calibri"/>
              </a:rPr>
              <a:t>тву</a:t>
            </a:r>
            <a:r>
              <a:rPr lang="ru-RU" sz="1400" spc="-10" dirty="0">
                <a:cs typeface="Calibri"/>
              </a:rPr>
              <a:t>ю</a:t>
            </a:r>
            <a:r>
              <a:rPr lang="ru-RU" sz="1400" dirty="0">
                <a:cs typeface="Calibri"/>
              </a:rPr>
              <a:t>щие</a:t>
            </a:r>
            <a:r>
              <a:rPr lang="ru-RU" sz="1400" spc="-15" dirty="0">
                <a:cs typeface="Calibri"/>
              </a:rPr>
              <a:t> </a:t>
            </a:r>
            <a:r>
              <a:rPr lang="ru-RU" sz="1400" spc="-10" dirty="0">
                <a:cs typeface="Calibri"/>
              </a:rPr>
              <a:t>с</a:t>
            </a:r>
            <a:r>
              <a:rPr lang="ru-RU" sz="1400" dirty="0">
                <a:cs typeface="Calibri"/>
              </a:rPr>
              <a:t>овр</a:t>
            </a:r>
            <a:r>
              <a:rPr lang="ru-RU" sz="1400" spc="-20" dirty="0">
                <a:cs typeface="Calibri"/>
              </a:rPr>
              <a:t>е</a:t>
            </a:r>
            <a:r>
              <a:rPr lang="ru-RU" sz="1400" dirty="0">
                <a:cs typeface="Calibri"/>
              </a:rPr>
              <a:t>м</a:t>
            </a:r>
            <a:r>
              <a:rPr lang="ru-RU" sz="1400" spc="-5" dirty="0">
                <a:cs typeface="Calibri"/>
              </a:rPr>
              <a:t>е</a:t>
            </a:r>
            <a:r>
              <a:rPr lang="ru-RU" sz="1400" dirty="0">
                <a:cs typeface="Calibri"/>
              </a:rPr>
              <a:t>нные вы</a:t>
            </a:r>
            <a:r>
              <a:rPr lang="ru-RU" sz="1400" spc="-10" dirty="0">
                <a:cs typeface="Calibri"/>
              </a:rPr>
              <a:t>с</a:t>
            </a:r>
            <a:r>
              <a:rPr lang="ru-RU" sz="1400" dirty="0">
                <a:cs typeface="Calibri"/>
              </a:rPr>
              <a:t>о</a:t>
            </a:r>
            <a:r>
              <a:rPr lang="ru-RU" sz="1400" spc="-25" dirty="0">
                <a:cs typeface="Calibri"/>
              </a:rPr>
              <a:t>к</a:t>
            </a:r>
            <a:r>
              <a:rPr lang="ru-RU" sz="1400" dirty="0">
                <a:cs typeface="Calibri"/>
              </a:rPr>
              <a:t>оча</a:t>
            </a:r>
            <a:r>
              <a:rPr lang="ru-RU" sz="1400" spc="-10" dirty="0">
                <a:cs typeface="Calibri"/>
              </a:rPr>
              <a:t>с</a:t>
            </a:r>
            <a:r>
              <a:rPr lang="ru-RU" sz="1400" spc="-20" dirty="0">
                <a:cs typeface="Calibri"/>
              </a:rPr>
              <a:t>т</a:t>
            </a:r>
            <a:r>
              <a:rPr lang="ru-RU" sz="1400" spc="-10" dirty="0">
                <a:cs typeface="Calibri"/>
              </a:rPr>
              <a:t>о</a:t>
            </a:r>
            <a:r>
              <a:rPr lang="ru-RU" sz="1400" dirty="0">
                <a:cs typeface="Calibri"/>
              </a:rPr>
              <a:t>тные</a:t>
            </a:r>
            <a:r>
              <a:rPr lang="ru-RU" sz="1400" spc="-20" dirty="0">
                <a:cs typeface="Calibri"/>
              </a:rPr>
              <a:t> </a:t>
            </a:r>
            <a:r>
              <a:rPr lang="ru-RU" sz="1400" dirty="0">
                <a:cs typeface="Calibri"/>
              </a:rPr>
              <a:t>ма</a:t>
            </a:r>
            <a:r>
              <a:rPr lang="ru-RU" sz="1400" spc="-20" dirty="0">
                <a:cs typeface="Calibri"/>
              </a:rPr>
              <a:t>т</a:t>
            </a:r>
            <a:r>
              <a:rPr lang="ru-RU" sz="1400" dirty="0">
                <a:cs typeface="Calibri"/>
              </a:rPr>
              <a:t>е</a:t>
            </a:r>
            <a:r>
              <a:rPr lang="ru-RU" sz="1400" spc="-10" dirty="0">
                <a:cs typeface="Calibri"/>
              </a:rPr>
              <a:t>р</a:t>
            </a:r>
            <a:r>
              <a:rPr lang="ru-RU" sz="1400" dirty="0">
                <a:cs typeface="Calibri"/>
              </a:rPr>
              <a:t>иалы</a:t>
            </a:r>
            <a:r>
              <a:rPr lang="ru-RU" sz="1400" spc="5" dirty="0">
                <a:cs typeface="Calibri"/>
              </a:rPr>
              <a:t> </a:t>
            </a:r>
            <a:r>
              <a:rPr lang="ru-RU" sz="1400" spc="10" dirty="0">
                <a:cs typeface="Calibri"/>
              </a:rPr>
              <a:t>(</a:t>
            </a:r>
            <a:r>
              <a:rPr lang="ru-RU" sz="1400" spc="-20" dirty="0" err="1">
                <a:cs typeface="Calibri"/>
              </a:rPr>
              <a:t>R</a:t>
            </a:r>
            <a:r>
              <a:rPr lang="ru-RU" sz="1400" spc="-5" dirty="0" err="1">
                <a:cs typeface="Calibri"/>
              </a:rPr>
              <a:t>o</a:t>
            </a:r>
            <a:r>
              <a:rPr lang="ru-RU" sz="1400" spc="-10" dirty="0" err="1">
                <a:cs typeface="Calibri"/>
              </a:rPr>
              <a:t>g</a:t>
            </a:r>
            <a:r>
              <a:rPr lang="ru-RU" sz="1400" dirty="0" err="1">
                <a:cs typeface="Calibri"/>
              </a:rPr>
              <a:t>e</a:t>
            </a:r>
            <a:r>
              <a:rPr lang="ru-RU" sz="1400" spc="-25" dirty="0" err="1">
                <a:cs typeface="Calibri"/>
              </a:rPr>
              <a:t>r</a:t>
            </a:r>
            <a:r>
              <a:rPr lang="ru-RU" sz="1400" spc="-5" dirty="0" err="1">
                <a:cs typeface="Calibri"/>
              </a:rPr>
              <a:t>s</a:t>
            </a:r>
            <a:r>
              <a:rPr lang="ru-RU" sz="1400" dirty="0">
                <a:cs typeface="Calibri"/>
              </a:rPr>
              <a:t>,</a:t>
            </a:r>
            <a:r>
              <a:rPr lang="ru-RU" sz="1400" spc="-20" dirty="0">
                <a:cs typeface="Calibri"/>
              </a:rPr>
              <a:t> </a:t>
            </a:r>
            <a:r>
              <a:rPr lang="ru-RU" sz="1400" dirty="0" err="1">
                <a:cs typeface="Calibri"/>
              </a:rPr>
              <a:t>Arlo</a:t>
            </a:r>
            <a:r>
              <a:rPr lang="ru-RU" sz="1400" spc="-10" dirty="0" err="1">
                <a:cs typeface="Calibri"/>
              </a:rPr>
              <a:t>n</a:t>
            </a:r>
            <a:r>
              <a:rPr lang="ru-RU" sz="1400" dirty="0">
                <a:cs typeface="Calibri"/>
              </a:rPr>
              <a:t>,</a:t>
            </a:r>
            <a:r>
              <a:rPr lang="ru-RU" sz="1400" spc="-10" dirty="0">
                <a:cs typeface="Calibri"/>
              </a:rPr>
              <a:t> </a:t>
            </a:r>
            <a:r>
              <a:rPr lang="ru-RU" sz="1400" spc="-110" dirty="0" err="1">
                <a:cs typeface="Calibri"/>
              </a:rPr>
              <a:t>T</a:t>
            </a:r>
            <a:r>
              <a:rPr lang="ru-RU" sz="1400" dirty="0" err="1">
                <a:cs typeface="Calibri"/>
              </a:rPr>
              <a:t>a</a:t>
            </a:r>
            <a:r>
              <a:rPr lang="ru-RU" sz="1400" spc="-20" dirty="0" err="1">
                <a:cs typeface="Calibri"/>
              </a:rPr>
              <a:t>c</a:t>
            </a:r>
            <a:r>
              <a:rPr lang="ru-RU" sz="1400" spc="-5" dirty="0" err="1">
                <a:cs typeface="Calibri"/>
              </a:rPr>
              <a:t>oni</a:t>
            </a:r>
            <a:r>
              <a:rPr lang="ru-RU" sz="1400" dirty="0" err="1">
                <a:cs typeface="Calibri"/>
              </a:rPr>
              <a:t>c</a:t>
            </a:r>
            <a:r>
              <a:rPr lang="ru-RU" sz="1400" spc="-5" dirty="0">
                <a:cs typeface="Calibri"/>
              </a:rPr>
              <a:t> </a:t>
            </a:r>
            <a:r>
              <a:rPr lang="ru-RU" sz="1400" dirty="0">
                <a:cs typeface="Calibri"/>
              </a:rPr>
              <a:t>и д</a:t>
            </a:r>
            <a:r>
              <a:rPr lang="ru-RU" sz="1400" spc="-20" dirty="0">
                <a:cs typeface="Calibri"/>
              </a:rPr>
              <a:t>р</a:t>
            </a:r>
            <a:r>
              <a:rPr lang="ru-RU" sz="1400" dirty="0">
                <a:cs typeface="Calibri"/>
              </a:rPr>
              <a:t>у</a:t>
            </a:r>
            <a:r>
              <a:rPr lang="ru-RU" sz="1400" spc="-10" dirty="0">
                <a:cs typeface="Calibri"/>
              </a:rPr>
              <a:t>г</a:t>
            </a:r>
            <a:r>
              <a:rPr lang="ru-RU" sz="1400" dirty="0">
                <a:cs typeface="Calibri"/>
              </a:rPr>
              <a:t>и</a:t>
            </a:r>
            <a:r>
              <a:rPr lang="ru-RU" sz="1400" spc="-10" dirty="0">
                <a:cs typeface="Calibri"/>
              </a:rPr>
              <a:t>е</a:t>
            </a:r>
            <a:r>
              <a:rPr lang="ru-RU" sz="1400" dirty="0">
                <a:cs typeface="Calibri"/>
              </a:rPr>
              <a:t>)</a:t>
            </a:r>
            <a:r>
              <a:rPr lang="ru-RU" sz="1400" spc="20" dirty="0">
                <a:cs typeface="Calibri"/>
              </a:rPr>
              <a:t> </a:t>
            </a:r>
            <a:r>
              <a:rPr lang="ru-RU" sz="1400" dirty="0">
                <a:cs typeface="Calibri"/>
              </a:rPr>
              <a:t>для п</a:t>
            </a:r>
            <a:r>
              <a:rPr lang="ru-RU" sz="1400" spc="-5" dirty="0">
                <a:cs typeface="Calibri"/>
              </a:rPr>
              <a:t>р</a:t>
            </a:r>
            <a:r>
              <a:rPr lang="ru-RU" sz="1400" dirty="0">
                <a:cs typeface="Calibri"/>
              </a:rPr>
              <a:t>ои</a:t>
            </a:r>
            <a:r>
              <a:rPr lang="ru-RU" sz="1400" spc="-10" dirty="0">
                <a:cs typeface="Calibri"/>
              </a:rPr>
              <a:t>з</a:t>
            </a:r>
            <a:r>
              <a:rPr lang="ru-RU" sz="1400" dirty="0">
                <a:cs typeface="Calibri"/>
              </a:rPr>
              <a:t>в</a:t>
            </a:r>
            <a:r>
              <a:rPr lang="ru-RU" sz="1400" spc="-35" dirty="0">
                <a:cs typeface="Calibri"/>
              </a:rPr>
              <a:t>о</a:t>
            </a:r>
            <a:r>
              <a:rPr lang="ru-RU" sz="1400" spc="-20" dirty="0">
                <a:cs typeface="Calibri"/>
              </a:rPr>
              <a:t>д</a:t>
            </a:r>
            <a:r>
              <a:rPr lang="ru-RU" sz="1400" spc="-10" dirty="0">
                <a:cs typeface="Calibri"/>
              </a:rPr>
              <a:t>с</a:t>
            </a:r>
            <a:r>
              <a:rPr lang="ru-RU" sz="1400" dirty="0">
                <a:cs typeface="Calibri"/>
              </a:rPr>
              <a:t>тва</a:t>
            </a:r>
            <a:r>
              <a:rPr lang="ru-RU" sz="1400" spc="-10" dirty="0">
                <a:cs typeface="Calibri"/>
              </a:rPr>
              <a:t> </a:t>
            </a:r>
            <a:r>
              <a:rPr lang="ru-RU" sz="1400" dirty="0">
                <a:cs typeface="Calibri"/>
              </a:rPr>
              <a:t>мн</a:t>
            </a:r>
            <a:r>
              <a:rPr lang="ru-RU" sz="1400" spc="5" dirty="0">
                <a:cs typeface="Calibri"/>
              </a:rPr>
              <a:t>о</a:t>
            </a:r>
            <a:r>
              <a:rPr lang="ru-RU" sz="1400" spc="-20" dirty="0">
                <a:cs typeface="Calibri"/>
              </a:rPr>
              <a:t>г</a:t>
            </a:r>
            <a:r>
              <a:rPr lang="ru-RU" sz="1400" dirty="0">
                <a:cs typeface="Calibri"/>
              </a:rPr>
              <a:t>ослойных</a:t>
            </a:r>
            <a:r>
              <a:rPr lang="ru-RU" sz="1400" spc="-25" dirty="0">
                <a:cs typeface="Calibri"/>
              </a:rPr>
              <a:t> </a:t>
            </a:r>
            <a:r>
              <a:rPr lang="ru-RU" sz="1400" spc="-5" dirty="0">
                <a:cs typeface="Calibri"/>
              </a:rPr>
              <a:t>С</a:t>
            </a:r>
            <a:r>
              <a:rPr lang="ru-RU" sz="1400" spc="-20" dirty="0">
                <a:cs typeface="Calibri"/>
              </a:rPr>
              <a:t>В</a:t>
            </a:r>
            <a:r>
              <a:rPr lang="ru-RU" sz="1400" dirty="0">
                <a:cs typeface="Calibri"/>
              </a:rPr>
              <a:t>Ч</a:t>
            </a:r>
            <a:r>
              <a:rPr lang="ru-RU" sz="1400" spc="-20" dirty="0">
                <a:cs typeface="Calibri"/>
              </a:rPr>
              <a:t> </a:t>
            </a:r>
            <a:r>
              <a:rPr lang="ru-RU" sz="1400" dirty="0">
                <a:cs typeface="Calibri"/>
              </a:rPr>
              <a:t>пла</a:t>
            </a:r>
            <a:r>
              <a:rPr lang="ru-RU" sz="1400" spc="-55" dirty="0">
                <a:cs typeface="Calibri"/>
              </a:rPr>
              <a:t>т</a:t>
            </a:r>
            <a:r>
              <a:rPr lang="ru-RU" sz="1400" dirty="0">
                <a:cs typeface="Calibri"/>
              </a:rPr>
              <a:t>.</a:t>
            </a:r>
            <a:r>
              <a:rPr lang="ru-RU" sz="1400" spc="-5" dirty="0">
                <a:cs typeface="Calibri"/>
              </a:rPr>
              <a:t> </a:t>
            </a:r>
          </a:p>
          <a:p>
            <a:pPr marL="355600" marR="5080" indent="-342900" algn="just">
              <a:spcBef>
                <a:spcPts val="1200"/>
              </a:spcBef>
              <a:buFont typeface="Arial"/>
              <a:buChar char="•"/>
              <a:tabLst>
                <a:tab pos="356235" algn="l"/>
              </a:tabLst>
            </a:pPr>
            <a:r>
              <a:rPr lang="ru-RU" sz="1400" spc="-5" dirty="0">
                <a:cs typeface="Calibri"/>
              </a:rPr>
              <a:t>С</a:t>
            </a:r>
            <a:r>
              <a:rPr lang="ru-RU" sz="1400" dirty="0">
                <a:cs typeface="Calibri"/>
              </a:rPr>
              <a:t>и</a:t>
            </a:r>
            <a:r>
              <a:rPr lang="ru-RU" sz="1400" spc="-10" dirty="0">
                <a:cs typeface="Calibri"/>
              </a:rPr>
              <a:t>с</a:t>
            </a:r>
            <a:r>
              <a:rPr lang="ru-RU" sz="1400" spc="-20" dirty="0">
                <a:cs typeface="Calibri"/>
              </a:rPr>
              <a:t>те</a:t>
            </a:r>
            <a:r>
              <a:rPr lang="ru-RU" sz="1400" dirty="0">
                <a:cs typeface="Calibri"/>
              </a:rPr>
              <a:t>ма</a:t>
            </a:r>
            <a:r>
              <a:rPr lang="ru-RU" sz="1400" spc="15" dirty="0">
                <a:cs typeface="Calibri"/>
              </a:rPr>
              <a:t> </a:t>
            </a:r>
            <a:r>
              <a:rPr lang="ru-RU" sz="1400" spc="-10" dirty="0">
                <a:cs typeface="Calibri"/>
              </a:rPr>
              <a:t>с</a:t>
            </a:r>
            <a:r>
              <a:rPr lang="ru-RU" sz="1400" dirty="0">
                <a:cs typeface="Calibri"/>
              </a:rPr>
              <a:t>ве</a:t>
            </a:r>
            <a:r>
              <a:rPr lang="ru-RU" sz="1400" spc="-35" dirty="0">
                <a:cs typeface="Calibri"/>
              </a:rPr>
              <a:t>р</a:t>
            </a:r>
            <a:r>
              <a:rPr lang="ru-RU" sz="1400" dirty="0">
                <a:cs typeface="Calibri"/>
              </a:rPr>
              <a:t>лильных</a:t>
            </a:r>
            <a:r>
              <a:rPr lang="ru-RU" sz="1400" spc="-5" dirty="0">
                <a:cs typeface="Calibri"/>
              </a:rPr>
              <a:t> </a:t>
            </a:r>
            <a:r>
              <a:rPr lang="ru-RU" sz="1400" spc="-10" dirty="0">
                <a:cs typeface="Calibri"/>
              </a:rPr>
              <a:t>с</a:t>
            </a:r>
            <a:r>
              <a:rPr lang="ru-RU" sz="1400" dirty="0">
                <a:cs typeface="Calibri"/>
              </a:rPr>
              <a:t>тан</a:t>
            </a:r>
            <a:r>
              <a:rPr lang="ru-RU" sz="1400" spc="-30" dirty="0">
                <a:cs typeface="Calibri"/>
              </a:rPr>
              <a:t>к</a:t>
            </a:r>
            <a:r>
              <a:rPr lang="ru-RU" sz="1400" dirty="0">
                <a:cs typeface="Calibri"/>
              </a:rPr>
              <a:t>ов «</a:t>
            </a:r>
            <a:r>
              <a:rPr lang="ru-RU" sz="1400" spc="-35" dirty="0">
                <a:cs typeface="Calibri"/>
              </a:rPr>
              <a:t>К</a:t>
            </a:r>
            <a:r>
              <a:rPr lang="ru-RU" sz="1400" dirty="0">
                <a:cs typeface="Calibri"/>
              </a:rPr>
              <a:t>уб»</a:t>
            </a:r>
            <a:r>
              <a:rPr lang="ru-RU" sz="1400" spc="-20" dirty="0">
                <a:cs typeface="Calibri"/>
              </a:rPr>
              <a:t> </a:t>
            </a:r>
            <a:r>
              <a:rPr lang="ru-RU" sz="1400" spc="-10" dirty="0">
                <a:cs typeface="Calibri"/>
              </a:rPr>
              <a:t>(</a:t>
            </a:r>
            <a:r>
              <a:rPr lang="ru-RU" sz="1400" dirty="0">
                <a:cs typeface="Calibri"/>
              </a:rPr>
              <a:t>2 </a:t>
            </a:r>
            <a:r>
              <a:rPr lang="ru-RU" sz="1400" spc="5" dirty="0">
                <a:cs typeface="Calibri"/>
              </a:rPr>
              <a:t>л</a:t>
            </a:r>
            <a:r>
              <a:rPr lang="ru-RU" sz="1400" dirty="0">
                <a:cs typeface="Calibri"/>
              </a:rPr>
              <a:t>ини</a:t>
            </a:r>
            <a:r>
              <a:rPr lang="ru-RU" sz="1400" spc="-10" dirty="0">
                <a:cs typeface="Calibri"/>
              </a:rPr>
              <a:t>и</a:t>
            </a:r>
            <a:r>
              <a:rPr lang="ru-RU" sz="1400" dirty="0">
                <a:cs typeface="Calibri"/>
              </a:rPr>
              <a:t>)</a:t>
            </a:r>
            <a:r>
              <a:rPr lang="ru-RU" sz="1400" spc="5" dirty="0">
                <a:cs typeface="Calibri"/>
              </a:rPr>
              <a:t> </a:t>
            </a:r>
            <a:r>
              <a:rPr lang="ru-RU" sz="1400" dirty="0">
                <a:cs typeface="Calibri"/>
              </a:rPr>
              <a:t>-</a:t>
            </a:r>
            <a:r>
              <a:rPr lang="ru-RU" sz="1400" spc="-15" dirty="0">
                <a:cs typeface="Calibri"/>
              </a:rPr>
              <a:t> </a:t>
            </a:r>
            <a:r>
              <a:rPr lang="ru-RU" sz="1400" dirty="0">
                <a:cs typeface="Calibri"/>
              </a:rPr>
              <a:t>ш</a:t>
            </a:r>
            <a:r>
              <a:rPr lang="ru-RU" sz="1400" spc="-10" dirty="0">
                <a:cs typeface="Calibri"/>
              </a:rPr>
              <a:t>ес</a:t>
            </a:r>
            <a:r>
              <a:rPr lang="ru-RU" sz="1400" dirty="0">
                <a:cs typeface="Calibri"/>
              </a:rPr>
              <a:t>ть </a:t>
            </a:r>
            <a:r>
              <a:rPr lang="ru-RU" sz="1400" spc="-10" dirty="0">
                <a:cs typeface="Calibri"/>
              </a:rPr>
              <a:t>с</a:t>
            </a:r>
            <a:r>
              <a:rPr lang="ru-RU" sz="1400" dirty="0">
                <a:cs typeface="Calibri"/>
              </a:rPr>
              <a:t>тан</a:t>
            </a:r>
            <a:r>
              <a:rPr lang="ru-RU" sz="1400" spc="-30" dirty="0">
                <a:cs typeface="Calibri"/>
              </a:rPr>
              <a:t>к</a:t>
            </a:r>
            <a:r>
              <a:rPr lang="ru-RU" sz="1400" dirty="0">
                <a:cs typeface="Calibri"/>
              </a:rPr>
              <a:t>ов</a:t>
            </a:r>
            <a:r>
              <a:rPr lang="ru-RU" sz="1400" spc="-5" dirty="0">
                <a:cs typeface="Calibri"/>
              </a:rPr>
              <a:t> </a:t>
            </a:r>
            <a:r>
              <a:rPr lang="ru-RU" sz="1400" dirty="0" err="1">
                <a:cs typeface="Calibri"/>
              </a:rPr>
              <a:t>объ</a:t>
            </a:r>
            <a:r>
              <a:rPr lang="ru-RU" sz="1400" spc="-25" dirty="0" err="1">
                <a:cs typeface="Calibri"/>
              </a:rPr>
              <a:t>е</a:t>
            </a:r>
            <a:r>
              <a:rPr lang="ru-RU" sz="1400" dirty="0" err="1">
                <a:cs typeface="Calibri"/>
              </a:rPr>
              <a:t>д</a:t>
            </a:r>
            <a:r>
              <a:rPr lang="ru-RU" sz="1400" spc="-10" dirty="0" err="1">
                <a:cs typeface="Calibri"/>
              </a:rPr>
              <a:t>и</a:t>
            </a:r>
            <a:r>
              <a:rPr lang="ru-RU" sz="1400" dirty="0" err="1">
                <a:cs typeface="Calibri"/>
              </a:rPr>
              <a:t>неные</a:t>
            </a:r>
            <a:r>
              <a:rPr lang="ru-RU" sz="1400" spc="10" dirty="0">
                <a:cs typeface="Calibri"/>
              </a:rPr>
              <a:t> </a:t>
            </a:r>
            <a:r>
              <a:rPr lang="ru-RU" sz="1400" dirty="0">
                <a:cs typeface="Calibri"/>
              </a:rPr>
              <a:t>с</a:t>
            </a:r>
            <a:r>
              <a:rPr lang="ru-RU" sz="1400" spc="-15" dirty="0">
                <a:cs typeface="Calibri"/>
              </a:rPr>
              <a:t> </a:t>
            </a:r>
            <a:r>
              <a:rPr lang="ru-RU" sz="1400" dirty="0">
                <a:cs typeface="Calibri"/>
              </a:rPr>
              <a:t>т</a:t>
            </a:r>
            <a:r>
              <a:rPr lang="ru-RU" sz="1400" spc="-10" dirty="0">
                <a:cs typeface="Calibri"/>
              </a:rPr>
              <a:t>р</a:t>
            </a:r>
            <a:r>
              <a:rPr lang="ru-RU" sz="1400" spc="-20" dirty="0">
                <a:cs typeface="Calibri"/>
              </a:rPr>
              <a:t>е</a:t>
            </a:r>
            <a:r>
              <a:rPr lang="ru-RU" sz="1400" dirty="0">
                <a:cs typeface="Calibri"/>
              </a:rPr>
              <a:t>мя </a:t>
            </a:r>
            <a:r>
              <a:rPr lang="ru-RU" sz="1400" spc="-10" dirty="0">
                <a:cs typeface="Calibri"/>
              </a:rPr>
              <a:t>з</a:t>
            </a:r>
            <a:r>
              <a:rPr lang="ru-RU" sz="1400" dirty="0">
                <a:cs typeface="Calibri"/>
              </a:rPr>
              <a:t>а</a:t>
            </a:r>
            <a:r>
              <a:rPr lang="ru-RU" sz="1400" spc="-10" dirty="0">
                <a:cs typeface="Calibri"/>
              </a:rPr>
              <a:t>г</a:t>
            </a:r>
            <a:r>
              <a:rPr lang="ru-RU" sz="1400" spc="-20" dirty="0">
                <a:cs typeface="Calibri"/>
              </a:rPr>
              <a:t>р</a:t>
            </a:r>
            <a:r>
              <a:rPr lang="ru-RU" sz="1400" dirty="0">
                <a:cs typeface="Calibri"/>
              </a:rPr>
              <a:t>у</a:t>
            </a:r>
            <a:r>
              <a:rPr lang="ru-RU" sz="1400" spc="-10" dirty="0">
                <a:cs typeface="Calibri"/>
              </a:rPr>
              <a:t>з</a:t>
            </a:r>
            <a:r>
              <a:rPr lang="ru-RU" sz="1400" dirty="0">
                <a:cs typeface="Calibri"/>
              </a:rPr>
              <a:t>чи</a:t>
            </a:r>
            <a:r>
              <a:rPr lang="ru-RU" sz="1400" spc="-30" dirty="0">
                <a:cs typeface="Calibri"/>
              </a:rPr>
              <a:t>к</a:t>
            </a:r>
            <a:r>
              <a:rPr lang="ru-RU" sz="1400" dirty="0">
                <a:cs typeface="Calibri"/>
              </a:rPr>
              <a:t>ам</a:t>
            </a:r>
            <a:r>
              <a:rPr lang="ru-RU" sz="1400" spc="-10" dirty="0">
                <a:cs typeface="Calibri"/>
              </a:rPr>
              <a:t>и</a:t>
            </a:r>
            <a:r>
              <a:rPr lang="ru-RU" sz="1400" dirty="0">
                <a:cs typeface="Calibri"/>
              </a:rPr>
              <a:t>/</a:t>
            </a:r>
            <a:r>
              <a:rPr lang="ru-RU" sz="1400" spc="-10" dirty="0">
                <a:cs typeface="Calibri"/>
              </a:rPr>
              <a:t>р</a:t>
            </a:r>
            <a:r>
              <a:rPr lang="ru-RU" sz="1400" dirty="0">
                <a:cs typeface="Calibri"/>
              </a:rPr>
              <a:t>а</a:t>
            </a:r>
            <a:r>
              <a:rPr lang="ru-RU" sz="1400" spc="-10" dirty="0">
                <a:cs typeface="Calibri"/>
              </a:rPr>
              <a:t>зг</a:t>
            </a:r>
            <a:r>
              <a:rPr lang="ru-RU" sz="1400" spc="-20" dirty="0">
                <a:cs typeface="Calibri"/>
              </a:rPr>
              <a:t>р</a:t>
            </a:r>
            <a:r>
              <a:rPr lang="ru-RU" sz="1400" dirty="0">
                <a:cs typeface="Calibri"/>
              </a:rPr>
              <a:t>узч</a:t>
            </a:r>
            <a:r>
              <a:rPr lang="ru-RU" sz="1400" spc="5" dirty="0">
                <a:cs typeface="Calibri"/>
              </a:rPr>
              <a:t>и</a:t>
            </a:r>
            <a:r>
              <a:rPr lang="ru-RU" sz="1400" spc="-30" dirty="0">
                <a:cs typeface="Calibri"/>
              </a:rPr>
              <a:t>к</a:t>
            </a:r>
            <a:r>
              <a:rPr lang="ru-RU" sz="1400" dirty="0">
                <a:cs typeface="Calibri"/>
              </a:rPr>
              <a:t>а</a:t>
            </a:r>
            <a:r>
              <a:rPr lang="ru-RU" sz="1400" spc="5" dirty="0">
                <a:cs typeface="Calibri"/>
              </a:rPr>
              <a:t>м</a:t>
            </a:r>
            <a:r>
              <a:rPr lang="ru-RU" sz="1400" dirty="0">
                <a:cs typeface="Calibri"/>
              </a:rPr>
              <a:t>и,</a:t>
            </a:r>
            <a:r>
              <a:rPr lang="ru-RU" sz="1400" spc="45" dirty="0">
                <a:cs typeface="Calibri"/>
              </a:rPr>
              <a:t> </a:t>
            </a:r>
            <a:r>
              <a:rPr lang="ru-RU" sz="1400" dirty="0">
                <a:cs typeface="Calibri"/>
              </a:rPr>
              <a:t>по</a:t>
            </a:r>
            <a:r>
              <a:rPr lang="ru-RU" sz="1400" spc="-10" dirty="0">
                <a:cs typeface="Calibri"/>
              </a:rPr>
              <a:t>з</a:t>
            </a:r>
            <a:r>
              <a:rPr lang="ru-RU" sz="1400" dirty="0">
                <a:cs typeface="Calibri"/>
              </a:rPr>
              <a:t>в</a:t>
            </a:r>
            <a:r>
              <a:rPr lang="ru-RU" sz="1400" spc="-25" dirty="0">
                <a:cs typeface="Calibri"/>
              </a:rPr>
              <a:t>о</a:t>
            </a:r>
            <a:r>
              <a:rPr lang="ru-RU" sz="1400" dirty="0">
                <a:cs typeface="Calibri"/>
              </a:rPr>
              <a:t>ля</a:t>
            </a:r>
            <a:r>
              <a:rPr lang="ru-RU" sz="1400" spc="-10" dirty="0">
                <a:cs typeface="Calibri"/>
              </a:rPr>
              <a:t>ю</a:t>
            </a:r>
            <a:r>
              <a:rPr lang="ru-RU" sz="1400" dirty="0">
                <a:cs typeface="Calibri"/>
              </a:rPr>
              <a:t>щие</a:t>
            </a:r>
            <a:r>
              <a:rPr lang="ru-RU" sz="1400" spc="-25" dirty="0">
                <a:cs typeface="Calibri"/>
              </a:rPr>
              <a:t> </a:t>
            </a:r>
            <a:r>
              <a:rPr lang="ru-RU" sz="1400" dirty="0">
                <a:cs typeface="Calibri"/>
              </a:rPr>
              <a:t>п</a:t>
            </a:r>
            <a:r>
              <a:rPr lang="ru-RU" sz="1400" spc="-5" dirty="0">
                <a:cs typeface="Calibri"/>
              </a:rPr>
              <a:t>р</a:t>
            </a:r>
            <a:r>
              <a:rPr lang="ru-RU" sz="1400" dirty="0">
                <a:cs typeface="Calibri"/>
              </a:rPr>
              <a:t>ов</a:t>
            </a:r>
            <a:r>
              <a:rPr lang="ru-RU" sz="1400" spc="-30" dirty="0">
                <a:cs typeface="Calibri"/>
              </a:rPr>
              <a:t>о</a:t>
            </a:r>
            <a:r>
              <a:rPr lang="ru-RU" sz="1400" dirty="0">
                <a:cs typeface="Calibri"/>
              </a:rPr>
              <a:t>д</a:t>
            </a:r>
            <a:r>
              <a:rPr lang="ru-RU" sz="1400" spc="-10" dirty="0">
                <a:cs typeface="Calibri"/>
              </a:rPr>
              <a:t>и</a:t>
            </a:r>
            <a:r>
              <a:rPr lang="ru-RU" sz="1400" dirty="0">
                <a:cs typeface="Calibri"/>
              </a:rPr>
              <a:t>ть</a:t>
            </a:r>
            <a:r>
              <a:rPr lang="ru-RU" sz="1400" spc="-10" dirty="0">
                <a:cs typeface="Calibri"/>
              </a:rPr>
              <a:t> с</a:t>
            </a:r>
            <a:r>
              <a:rPr lang="ru-RU" sz="1400" dirty="0">
                <a:cs typeface="Calibri"/>
              </a:rPr>
              <a:t>ве</a:t>
            </a:r>
            <a:r>
              <a:rPr lang="ru-RU" sz="1400" spc="-35" dirty="0">
                <a:cs typeface="Calibri"/>
              </a:rPr>
              <a:t>р</a:t>
            </a:r>
            <a:r>
              <a:rPr lang="ru-RU" sz="1400" dirty="0">
                <a:cs typeface="Calibri"/>
              </a:rPr>
              <a:t>ление</a:t>
            </a:r>
            <a:r>
              <a:rPr lang="ru-RU" sz="1400" spc="-15" dirty="0">
                <a:cs typeface="Calibri"/>
              </a:rPr>
              <a:t> </a:t>
            </a:r>
            <a:r>
              <a:rPr lang="ru-RU" sz="1400" dirty="0">
                <a:cs typeface="Calibri"/>
              </a:rPr>
              <a:t>по</a:t>
            </a:r>
            <a:r>
              <a:rPr lang="ru-RU" sz="1400" spc="-15" dirty="0">
                <a:cs typeface="Calibri"/>
              </a:rPr>
              <a:t> </a:t>
            </a:r>
            <a:r>
              <a:rPr lang="ru-RU" sz="1400" dirty="0">
                <a:cs typeface="Calibri"/>
              </a:rPr>
              <a:t>ш</a:t>
            </a:r>
            <a:r>
              <a:rPr lang="ru-RU" sz="1400" spc="-10" dirty="0">
                <a:cs typeface="Calibri"/>
              </a:rPr>
              <a:t>ес</a:t>
            </a:r>
            <a:r>
              <a:rPr lang="ru-RU" sz="1400" dirty="0">
                <a:cs typeface="Calibri"/>
              </a:rPr>
              <a:t>ти</a:t>
            </a:r>
            <a:r>
              <a:rPr lang="ru-RU" sz="1400" spc="-5" dirty="0">
                <a:cs typeface="Calibri"/>
              </a:rPr>
              <a:t> </a:t>
            </a:r>
            <a:r>
              <a:rPr lang="ru-RU" sz="1400" spc="-10" dirty="0">
                <a:cs typeface="Calibri"/>
              </a:rPr>
              <a:t>р</a:t>
            </a:r>
            <a:r>
              <a:rPr lang="ru-RU" sz="1400" dirty="0">
                <a:cs typeface="Calibri"/>
              </a:rPr>
              <a:t>а</a:t>
            </a:r>
            <a:r>
              <a:rPr lang="ru-RU" sz="1400" spc="-10" dirty="0">
                <a:cs typeface="Calibri"/>
              </a:rPr>
              <a:t>з</a:t>
            </a:r>
            <a:r>
              <a:rPr lang="ru-RU" sz="1400" dirty="0">
                <a:cs typeface="Calibri"/>
              </a:rPr>
              <a:t>ным</a:t>
            </a:r>
            <a:r>
              <a:rPr lang="ru-RU" sz="1400" spc="5" dirty="0">
                <a:cs typeface="Calibri"/>
              </a:rPr>
              <a:t> </a:t>
            </a:r>
            <a:r>
              <a:rPr lang="ru-RU" sz="1400" dirty="0">
                <a:cs typeface="Calibri"/>
              </a:rPr>
              <a:t>п</a:t>
            </a:r>
            <a:r>
              <a:rPr lang="ru-RU" sz="1400" spc="-5" dirty="0">
                <a:cs typeface="Calibri"/>
              </a:rPr>
              <a:t>р</a:t>
            </a:r>
            <a:r>
              <a:rPr lang="ru-RU" sz="1400" dirty="0">
                <a:cs typeface="Calibri"/>
              </a:rPr>
              <a:t>ог</a:t>
            </a:r>
            <a:r>
              <a:rPr lang="ru-RU" sz="1400" spc="-10" dirty="0">
                <a:cs typeface="Calibri"/>
              </a:rPr>
              <a:t>р</a:t>
            </a:r>
            <a:r>
              <a:rPr lang="ru-RU" sz="1400" dirty="0">
                <a:cs typeface="Calibri"/>
              </a:rPr>
              <a:t>аммам </a:t>
            </a:r>
            <a:r>
              <a:rPr lang="ru-RU" sz="1400" spc="-35" dirty="0">
                <a:cs typeface="Calibri"/>
              </a:rPr>
              <a:t>о</a:t>
            </a:r>
            <a:r>
              <a:rPr lang="ru-RU" sz="1400" dirty="0">
                <a:cs typeface="Calibri"/>
              </a:rPr>
              <a:t>днов</a:t>
            </a:r>
            <a:r>
              <a:rPr lang="ru-RU" sz="1400" spc="-10" dirty="0">
                <a:cs typeface="Calibri"/>
              </a:rPr>
              <a:t>р</a:t>
            </a:r>
            <a:r>
              <a:rPr lang="ru-RU" sz="1400" spc="-20" dirty="0">
                <a:cs typeface="Calibri"/>
              </a:rPr>
              <a:t>е</a:t>
            </a:r>
            <a:r>
              <a:rPr lang="ru-RU" sz="1400" dirty="0">
                <a:cs typeface="Calibri"/>
              </a:rPr>
              <a:t>м</a:t>
            </a:r>
            <a:r>
              <a:rPr lang="ru-RU" sz="1400" spc="-5" dirty="0">
                <a:cs typeface="Calibri"/>
              </a:rPr>
              <a:t>е</a:t>
            </a:r>
            <a:r>
              <a:rPr lang="ru-RU" sz="1400" dirty="0">
                <a:cs typeface="Calibri"/>
              </a:rPr>
              <a:t>нно. </a:t>
            </a:r>
            <a:endParaRPr sz="1400" dirty="0">
              <a:latin typeface="Calibri"/>
              <a:cs typeface="Calibri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609600" y="3098292"/>
            <a:ext cx="3637788" cy="2680716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4613147" y="3098292"/>
            <a:ext cx="4037076" cy="2688336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64769">
              <a:lnSpc>
                <a:spcPts val="1240"/>
              </a:lnSpc>
            </a:pPr>
            <a:fld id="{81D60167-4931-47E6-BA6A-407CBD079E47}" type="slidenum">
              <a:rPr spc="-5" dirty="0"/>
              <a:t>11</a:t>
            </a:fld>
            <a:endParaRPr spc="-5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411480" y="1558167"/>
            <a:ext cx="8427719" cy="107593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98450" marR="66040" indent="-285750" algn="just">
              <a:lnSpc>
                <a:spcPct val="107100"/>
              </a:lnSpc>
              <a:spcBef>
                <a:spcPts val="1200"/>
              </a:spcBef>
              <a:buFont typeface="Arial" panose="020B0604020202020204" pitchFamily="34" charset="0"/>
              <a:buChar char="•"/>
              <a:tabLst>
                <a:tab pos="154940" algn="l"/>
              </a:tabLst>
            </a:pPr>
            <a:r>
              <a:rPr sz="1400" spc="-80" dirty="0">
                <a:latin typeface="Calibri"/>
                <a:cs typeface="Calibri"/>
              </a:rPr>
              <a:t>У</a:t>
            </a:r>
            <a:r>
              <a:rPr sz="1400" spc="-10" dirty="0">
                <a:latin typeface="Calibri"/>
                <a:cs typeface="Calibri"/>
              </a:rPr>
              <a:t>с</a:t>
            </a:r>
            <a:r>
              <a:rPr sz="1400" dirty="0">
                <a:latin typeface="Calibri"/>
                <a:cs typeface="Calibri"/>
              </a:rPr>
              <a:t>танов</a:t>
            </a:r>
            <a:r>
              <a:rPr sz="1400" spc="-30" dirty="0">
                <a:latin typeface="Calibri"/>
                <a:cs typeface="Calibri"/>
              </a:rPr>
              <a:t>к</a:t>
            </a:r>
            <a:r>
              <a:rPr sz="1400" dirty="0">
                <a:latin typeface="Calibri"/>
                <a:cs typeface="Calibri"/>
              </a:rPr>
              <a:t>а</a:t>
            </a:r>
            <a:r>
              <a:rPr sz="1400" spc="-5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п</a:t>
            </a:r>
            <a:r>
              <a:rPr sz="1400" spc="-5" dirty="0">
                <a:latin typeface="Calibri"/>
                <a:cs typeface="Calibri"/>
              </a:rPr>
              <a:t>р</a:t>
            </a:r>
            <a:r>
              <a:rPr sz="1400" spc="-10" dirty="0">
                <a:latin typeface="Calibri"/>
                <a:cs typeface="Calibri"/>
              </a:rPr>
              <a:t>я</a:t>
            </a:r>
            <a:r>
              <a:rPr sz="1400" dirty="0">
                <a:latin typeface="Calibri"/>
                <a:cs typeface="Calibri"/>
              </a:rPr>
              <a:t>мо</a:t>
            </a:r>
            <a:r>
              <a:rPr sz="1400" spc="-20" dirty="0">
                <a:latin typeface="Calibri"/>
                <a:cs typeface="Calibri"/>
              </a:rPr>
              <a:t>г</a:t>
            </a:r>
            <a:r>
              <a:rPr sz="1400" dirty="0">
                <a:latin typeface="Calibri"/>
                <a:cs typeface="Calibri"/>
              </a:rPr>
              <a:t>о</a:t>
            </a:r>
            <a:r>
              <a:rPr sz="1400" spc="-15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э</a:t>
            </a:r>
            <a:r>
              <a:rPr sz="1400" spc="-15" dirty="0">
                <a:latin typeface="Calibri"/>
                <a:cs typeface="Calibri"/>
              </a:rPr>
              <a:t>к</a:t>
            </a:r>
            <a:r>
              <a:rPr sz="1400" spc="-10" dirty="0">
                <a:latin typeface="Calibri"/>
                <a:cs typeface="Calibri"/>
              </a:rPr>
              <a:t>с</a:t>
            </a:r>
            <a:r>
              <a:rPr sz="1400" dirty="0">
                <a:latin typeface="Calibri"/>
                <a:cs typeface="Calibri"/>
              </a:rPr>
              <a:t>пони</a:t>
            </a:r>
            <a:r>
              <a:rPr sz="1400" spc="-10" dirty="0">
                <a:latin typeface="Calibri"/>
                <a:cs typeface="Calibri"/>
              </a:rPr>
              <a:t>р</a:t>
            </a:r>
            <a:r>
              <a:rPr sz="1400" dirty="0">
                <a:latin typeface="Calibri"/>
                <a:cs typeface="Calibri"/>
              </a:rPr>
              <a:t>ова</a:t>
            </a:r>
            <a:r>
              <a:rPr sz="1400" spc="5" dirty="0">
                <a:latin typeface="Calibri"/>
                <a:cs typeface="Calibri"/>
              </a:rPr>
              <a:t>н</a:t>
            </a:r>
            <a:r>
              <a:rPr sz="1400" dirty="0">
                <a:latin typeface="Calibri"/>
                <a:cs typeface="Calibri"/>
              </a:rPr>
              <a:t>ия</a:t>
            </a:r>
            <a:r>
              <a:rPr sz="1400" spc="-15" dirty="0">
                <a:latin typeface="Calibri"/>
                <a:cs typeface="Calibri"/>
              </a:rPr>
              <a:t> </a:t>
            </a:r>
            <a:r>
              <a:rPr sz="1400" spc="-10" dirty="0">
                <a:latin typeface="Calibri"/>
                <a:cs typeface="Calibri"/>
              </a:rPr>
              <a:t>(</a:t>
            </a:r>
            <a:r>
              <a:rPr sz="1400" dirty="0">
                <a:latin typeface="Calibri"/>
                <a:cs typeface="Calibri"/>
              </a:rPr>
              <a:t>м</a:t>
            </a:r>
            <a:r>
              <a:rPr sz="1400" spc="-5" dirty="0">
                <a:latin typeface="Calibri"/>
                <a:cs typeface="Calibri"/>
              </a:rPr>
              <a:t>и</a:t>
            </a:r>
            <a:r>
              <a:rPr sz="1400" dirty="0">
                <a:latin typeface="Calibri"/>
                <a:cs typeface="Calibri"/>
              </a:rPr>
              <a:t>ни</a:t>
            </a:r>
            <a:r>
              <a:rPr sz="1400" spc="-5" dirty="0">
                <a:latin typeface="Calibri"/>
                <a:cs typeface="Calibri"/>
              </a:rPr>
              <a:t>м</a:t>
            </a:r>
            <a:r>
              <a:rPr sz="1400" dirty="0">
                <a:latin typeface="Calibri"/>
                <a:cs typeface="Calibri"/>
              </a:rPr>
              <a:t>аль</a:t>
            </a:r>
            <a:r>
              <a:rPr sz="1400" spc="5" dirty="0">
                <a:latin typeface="Calibri"/>
                <a:cs typeface="Calibri"/>
              </a:rPr>
              <a:t>н</a:t>
            </a:r>
            <a:r>
              <a:rPr sz="1400" dirty="0">
                <a:latin typeface="Calibri"/>
                <a:cs typeface="Calibri"/>
              </a:rPr>
              <a:t>о восп</a:t>
            </a:r>
            <a:r>
              <a:rPr sz="1400" spc="-10" dirty="0">
                <a:latin typeface="Calibri"/>
                <a:cs typeface="Calibri"/>
              </a:rPr>
              <a:t>р</a:t>
            </a:r>
            <a:r>
              <a:rPr sz="1400" dirty="0">
                <a:latin typeface="Calibri"/>
                <a:cs typeface="Calibri"/>
              </a:rPr>
              <a:t>ои</a:t>
            </a:r>
            <a:r>
              <a:rPr sz="1400" spc="-10" dirty="0">
                <a:latin typeface="Calibri"/>
                <a:cs typeface="Calibri"/>
              </a:rPr>
              <a:t>з</a:t>
            </a:r>
            <a:r>
              <a:rPr sz="1400" dirty="0">
                <a:latin typeface="Calibri"/>
                <a:cs typeface="Calibri"/>
              </a:rPr>
              <a:t>в</a:t>
            </a:r>
            <a:r>
              <a:rPr sz="1400" spc="-35" dirty="0">
                <a:latin typeface="Calibri"/>
                <a:cs typeface="Calibri"/>
              </a:rPr>
              <a:t>о</a:t>
            </a:r>
            <a:r>
              <a:rPr sz="1400" dirty="0">
                <a:latin typeface="Calibri"/>
                <a:cs typeface="Calibri"/>
              </a:rPr>
              <a:t>д</a:t>
            </a:r>
            <a:r>
              <a:rPr sz="1400" spc="-10" dirty="0">
                <a:latin typeface="Calibri"/>
                <a:cs typeface="Calibri"/>
              </a:rPr>
              <a:t>и</a:t>
            </a:r>
            <a:r>
              <a:rPr sz="1400" dirty="0">
                <a:latin typeface="Calibri"/>
                <a:cs typeface="Calibri"/>
              </a:rPr>
              <a:t>мый пров</a:t>
            </a:r>
            <a:r>
              <a:rPr sz="1400" spc="-30" dirty="0">
                <a:latin typeface="Calibri"/>
                <a:cs typeface="Calibri"/>
              </a:rPr>
              <a:t>о</a:t>
            </a:r>
            <a:r>
              <a:rPr sz="1400" dirty="0">
                <a:latin typeface="Calibri"/>
                <a:cs typeface="Calibri"/>
              </a:rPr>
              <a:t>дни</a:t>
            </a:r>
            <a:r>
              <a:rPr sz="1400" spc="-10" dirty="0">
                <a:latin typeface="Calibri"/>
                <a:cs typeface="Calibri"/>
              </a:rPr>
              <a:t>к</a:t>
            </a:r>
            <a:r>
              <a:rPr sz="1400" dirty="0">
                <a:latin typeface="Calibri"/>
                <a:cs typeface="Calibri"/>
              </a:rPr>
              <a:t>/</a:t>
            </a:r>
            <a:r>
              <a:rPr sz="1400" spc="-10" dirty="0">
                <a:latin typeface="Calibri"/>
                <a:cs typeface="Calibri"/>
              </a:rPr>
              <a:t>з</a:t>
            </a:r>
            <a:r>
              <a:rPr sz="1400" dirty="0">
                <a:latin typeface="Calibri"/>
                <a:cs typeface="Calibri"/>
              </a:rPr>
              <a:t>а</a:t>
            </a:r>
            <a:r>
              <a:rPr sz="1400" spc="-10" dirty="0">
                <a:latin typeface="Calibri"/>
                <a:cs typeface="Calibri"/>
              </a:rPr>
              <a:t>з</a:t>
            </a:r>
            <a:r>
              <a:rPr sz="1400" dirty="0">
                <a:latin typeface="Calibri"/>
                <a:cs typeface="Calibri"/>
              </a:rPr>
              <a:t>ор</a:t>
            </a:r>
            <a:r>
              <a:rPr sz="1400" spc="10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-</a:t>
            </a:r>
            <a:r>
              <a:rPr sz="1400" spc="-15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50</a:t>
            </a:r>
            <a:r>
              <a:rPr sz="1400" spc="-5" dirty="0">
                <a:latin typeface="Calibri"/>
                <a:cs typeface="Calibri"/>
              </a:rPr>
              <a:t> </a:t>
            </a:r>
            <a:r>
              <a:rPr sz="1400" dirty="0" err="1">
                <a:latin typeface="Calibri"/>
                <a:cs typeface="Calibri"/>
              </a:rPr>
              <a:t>м</a:t>
            </a:r>
            <a:r>
              <a:rPr sz="1400" spc="-5" dirty="0" err="1">
                <a:latin typeface="Calibri"/>
                <a:cs typeface="Calibri"/>
              </a:rPr>
              <a:t>к</a:t>
            </a:r>
            <a:r>
              <a:rPr sz="1400" dirty="0" err="1">
                <a:latin typeface="Calibri"/>
                <a:cs typeface="Calibri"/>
              </a:rPr>
              <a:t>м</a:t>
            </a:r>
            <a:r>
              <a:rPr sz="1400" dirty="0">
                <a:latin typeface="Calibri"/>
                <a:cs typeface="Calibri"/>
              </a:rPr>
              <a:t>)</a:t>
            </a:r>
            <a:r>
              <a:rPr lang="ru-RU" sz="1400" dirty="0">
                <a:latin typeface="Calibri"/>
                <a:cs typeface="Calibri"/>
              </a:rPr>
              <a:t> п</a:t>
            </a:r>
            <a:r>
              <a:rPr sz="1400" spc="-5" dirty="0" err="1">
                <a:latin typeface="Calibri"/>
                <a:cs typeface="Calibri"/>
              </a:rPr>
              <a:t>р</a:t>
            </a:r>
            <a:r>
              <a:rPr sz="1400" dirty="0" err="1">
                <a:latin typeface="Calibri"/>
                <a:cs typeface="Calibri"/>
              </a:rPr>
              <a:t>ои</a:t>
            </a:r>
            <a:r>
              <a:rPr sz="1400" spc="-10" dirty="0" err="1">
                <a:latin typeface="Calibri"/>
                <a:cs typeface="Calibri"/>
              </a:rPr>
              <a:t>з</a:t>
            </a:r>
            <a:r>
              <a:rPr sz="1400" dirty="0" err="1">
                <a:latin typeface="Calibri"/>
                <a:cs typeface="Calibri"/>
              </a:rPr>
              <a:t>в</a:t>
            </a:r>
            <a:r>
              <a:rPr sz="1400" spc="-35" dirty="0" err="1">
                <a:latin typeface="Calibri"/>
                <a:cs typeface="Calibri"/>
              </a:rPr>
              <a:t>о</a:t>
            </a:r>
            <a:r>
              <a:rPr sz="1400" spc="-20" dirty="0" err="1">
                <a:latin typeface="Calibri"/>
                <a:cs typeface="Calibri"/>
              </a:rPr>
              <a:t>д</a:t>
            </a:r>
            <a:r>
              <a:rPr sz="1400" spc="-10" dirty="0" err="1">
                <a:latin typeface="Calibri"/>
                <a:cs typeface="Calibri"/>
              </a:rPr>
              <a:t>с</a:t>
            </a:r>
            <a:r>
              <a:rPr sz="1400" dirty="0" err="1">
                <a:latin typeface="Calibri"/>
                <a:cs typeface="Calibri"/>
              </a:rPr>
              <a:t>тва</a:t>
            </a:r>
            <a:r>
              <a:rPr sz="1400" spc="-10" dirty="0">
                <a:latin typeface="Calibri"/>
                <a:cs typeface="Calibri"/>
              </a:rPr>
              <a:t> </a:t>
            </a:r>
            <a:r>
              <a:rPr sz="1400" spc="-30" dirty="0">
                <a:latin typeface="Calibri"/>
                <a:cs typeface="Calibri"/>
              </a:rPr>
              <a:t>к</a:t>
            </a:r>
            <a:r>
              <a:rPr sz="1400" dirty="0">
                <a:latin typeface="Calibri"/>
                <a:cs typeface="Calibri"/>
              </a:rPr>
              <a:t>омпа</a:t>
            </a:r>
            <a:r>
              <a:rPr sz="1400" spc="5" dirty="0">
                <a:latin typeface="Calibri"/>
                <a:cs typeface="Calibri"/>
              </a:rPr>
              <a:t>н</a:t>
            </a:r>
            <a:r>
              <a:rPr sz="1400" dirty="0">
                <a:latin typeface="Calibri"/>
                <a:cs typeface="Calibri"/>
              </a:rPr>
              <a:t>ии </a:t>
            </a:r>
            <a:r>
              <a:rPr sz="1400" spc="-5" dirty="0">
                <a:latin typeface="Calibri"/>
                <a:cs typeface="Calibri"/>
              </a:rPr>
              <a:t>P</a:t>
            </a:r>
            <a:r>
              <a:rPr sz="1400" dirty="0">
                <a:latin typeface="Calibri"/>
                <a:cs typeface="Calibri"/>
              </a:rPr>
              <a:t>ri</a:t>
            </a:r>
            <a:r>
              <a:rPr sz="1400" spc="-15" dirty="0">
                <a:latin typeface="Calibri"/>
                <a:cs typeface="Calibri"/>
              </a:rPr>
              <a:t>n</a:t>
            </a:r>
            <a:r>
              <a:rPr sz="1400" dirty="0">
                <a:latin typeface="Calibri"/>
                <a:cs typeface="Calibri"/>
              </a:rPr>
              <a:t>t</a:t>
            </a:r>
            <a:r>
              <a:rPr sz="1400" spc="-10" dirty="0">
                <a:latin typeface="Calibri"/>
                <a:cs typeface="Calibri"/>
              </a:rPr>
              <a:t>p</a:t>
            </a:r>
            <a:r>
              <a:rPr sz="1400" spc="-25" dirty="0">
                <a:latin typeface="Calibri"/>
                <a:cs typeface="Calibri"/>
              </a:rPr>
              <a:t>r</a:t>
            </a:r>
            <a:r>
              <a:rPr sz="1400" spc="-5" dirty="0">
                <a:latin typeface="Calibri"/>
                <a:cs typeface="Calibri"/>
              </a:rPr>
              <a:t>oces</a:t>
            </a:r>
            <a:r>
              <a:rPr sz="1400" dirty="0">
                <a:latin typeface="Calibri"/>
                <a:cs typeface="Calibri"/>
              </a:rPr>
              <a:t>s </a:t>
            </a:r>
            <a:r>
              <a:rPr sz="1400" spc="-10" dirty="0">
                <a:latin typeface="Calibri"/>
                <a:cs typeface="Calibri"/>
              </a:rPr>
              <a:t>(</a:t>
            </a:r>
            <a:r>
              <a:rPr sz="1400" dirty="0">
                <a:latin typeface="Calibri"/>
                <a:cs typeface="Calibri"/>
              </a:rPr>
              <a:t>Шве</a:t>
            </a:r>
            <a:r>
              <a:rPr sz="1400" spc="-10" dirty="0">
                <a:latin typeface="Calibri"/>
                <a:cs typeface="Calibri"/>
              </a:rPr>
              <a:t>йц</a:t>
            </a:r>
            <a:r>
              <a:rPr sz="1400" dirty="0">
                <a:latin typeface="Calibri"/>
                <a:cs typeface="Calibri"/>
              </a:rPr>
              <a:t>а</a:t>
            </a:r>
            <a:r>
              <a:rPr sz="1400" spc="-10" dirty="0">
                <a:latin typeface="Calibri"/>
                <a:cs typeface="Calibri"/>
              </a:rPr>
              <a:t>р</a:t>
            </a:r>
            <a:r>
              <a:rPr sz="1400" dirty="0">
                <a:latin typeface="Calibri"/>
                <a:cs typeface="Calibri"/>
              </a:rPr>
              <a:t>и</a:t>
            </a:r>
            <a:r>
              <a:rPr sz="1400" spc="-10" dirty="0">
                <a:latin typeface="Calibri"/>
                <a:cs typeface="Calibri"/>
              </a:rPr>
              <a:t>я)</a:t>
            </a:r>
            <a:r>
              <a:rPr sz="1400" dirty="0">
                <a:latin typeface="Calibri"/>
                <a:cs typeface="Calibri"/>
              </a:rPr>
              <a:t>,</a:t>
            </a:r>
            <a:r>
              <a:rPr sz="1400" spc="25" dirty="0">
                <a:latin typeface="Calibri"/>
                <a:cs typeface="Calibri"/>
              </a:rPr>
              <a:t> </a:t>
            </a:r>
            <a:r>
              <a:rPr sz="1400" spc="-30" dirty="0">
                <a:latin typeface="Calibri"/>
                <a:cs typeface="Calibri"/>
              </a:rPr>
              <a:t>к</a:t>
            </a:r>
            <a:r>
              <a:rPr sz="1400" spc="-10" dirty="0">
                <a:latin typeface="Calibri"/>
                <a:cs typeface="Calibri"/>
              </a:rPr>
              <a:t>о</a:t>
            </a:r>
            <a:r>
              <a:rPr sz="1400" spc="-20" dirty="0">
                <a:latin typeface="Calibri"/>
                <a:cs typeface="Calibri"/>
              </a:rPr>
              <a:t>т</a:t>
            </a:r>
            <a:r>
              <a:rPr sz="1400" dirty="0">
                <a:latin typeface="Calibri"/>
                <a:cs typeface="Calibri"/>
              </a:rPr>
              <a:t>орая</a:t>
            </a:r>
            <a:r>
              <a:rPr sz="1400" spc="-15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по</a:t>
            </a:r>
            <a:r>
              <a:rPr sz="1400" spc="-10" dirty="0">
                <a:latin typeface="Calibri"/>
                <a:cs typeface="Calibri"/>
              </a:rPr>
              <a:t>з</a:t>
            </a:r>
            <a:r>
              <a:rPr sz="1400" dirty="0">
                <a:latin typeface="Calibri"/>
                <a:cs typeface="Calibri"/>
              </a:rPr>
              <a:t>в</a:t>
            </a:r>
            <a:r>
              <a:rPr sz="1400" spc="-25" dirty="0">
                <a:latin typeface="Calibri"/>
                <a:cs typeface="Calibri"/>
              </a:rPr>
              <a:t>о</a:t>
            </a:r>
            <a:r>
              <a:rPr sz="1400" dirty="0">
                <a:latin typeface="Calibri"/>
                <a:cs typeface="Calibri"/>
              </a:rPr>
              <a:t>ля</a:t>
            </a:r>
            <a:r>
              <a:rPr sz="1400" spc="-5" dirty="0">
                <a:latin typeface="Calibri"/>
                <a:cs typeface="Calibri"/>
              </a:rPr>
              <a:t>е</a:t>
            </a:r>
            <a:r>
              <a:rPr sz="1400" dirty="0">
                <a:latin typeface="Calibri"/>
                <a:cs typeface="Calibri"/>
              </a:rPr>
              <a:t>т</a:t>
            </a:r>
            <a:r>
              <a:rPr sz="1400" spc="-35" dirty="0">
                <a:latin typeface="Calibri"/>
                <a:cs typeface="Calibri"/>
              </a:rPr>
              <a:t> </a:t>
            </a:r>
            <a:r>
              <a:rPr sz="1400" spc="-10" dirty="0">
                <a:latin typeface="Calibri"/>
                <a:cs typeface="Calibri"/>
              </a:rPr>
              <a:t>о</a:t>
            </a:r>
            <a:r>
              <a:rPr sz="1400" dirty="0">
                <a:latin typeface="Calibri"/>
                <a:cs typeface="Calibri"/>
              </a:rPr>
              <a:t>т</a:t>
            </a:r>
            <a:r>
              <a:rPr sz="1400" spc="-35" dirty="0">
                <a:latin typeface="Calibri"/>
                <a:cs typeface="Calibri"/>
              </a:rPr>
              <a:t>к</a:t>
            </a:r>
            <a:r>
              <a:rPr sz="1400" dirty="0">
                <a:latin typeface="Calibri"/>
                <a:cs typeface="Calibri"/>
              </a:rPr>
              <a:t>а</a:t>
            </a:r>
            <a:r>
              <a:rPr sz="1400" spc="-10" dirty="0">
                <a:latin typeface="Calibri"/>
                <a:cs typeface="Calibri"/>
              </a:rPr>
              <a:t>з</a:t>
            </a:r>
            <a:r>
              <a:rPr sz="1400" dirty="0">
                <a:latin typeface="Calibri"/>
                <a:cs typeface="Calibri"/>
              </a:rPr>
              <a:t>ать</a:t>
            </a:r>
            <a:r>
              <a:rPr sz="1400" spc="-10" dirty="0">
                <a:latin typeface="Calibri"/>
                <a:cs typeface="Calibri"/>
              </a:rPr>
              <a:t>с</a:t>
            </a:r>
            <a:r>
              <a:rPr sz="1400" dirty="0">
                <a:latin typeface="Calibri"/>
                <a:cs typeface="Calibri"/>
              </a:rPr>
              <a:t>я</a:t>
            </a:r>
            <a:r>
              <a:rPr sz="1400" spc="-15" dirty="0">
                <a:latin typeface="Calibri"/>
                <a:cs typeface="Calibri"/>
              </a:rPr>
              <a:t> </a:t>
            </a:r>
            <a:r>
              <a:rPr sz="1400" spc="-10" dirty="0">
                <a:latin typeface="Calibri"/>
                <a:cs typeface="Calibri"/>
              </a:rPr>
              <a:t>о</a:t>
            </a:r>
            <a:r>
              <a:rPr sz="1400" dirty="0">
                <a:latin typeface="Calibri"/>
                <a:cs typeface="Calibri"/>
              </a:rPr>
              <a:t>т</a:t>
            </a:r>
            <a:r>
              <a:rPr sz="1400" spc="-10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ф</a:t>
            </a:r>
            <a:r>
              <a:rPr sz="1400" spc="-10" dirty="0">
                <a:latin typeface="Calibri"/>
                <a:cs typeface="Calibri"/>
              </a:rPr>
              <a:t>о</a:t>
            </a:r>
            <a:r>
              <a:rPr sz="1400" spc="-20" dirty="0">
                <a:latin typeface="Calibri"/>
                <a:cs typeface="Calibri"/>
              </a:rPr>
              <a:t>т</a:t>
            </a:r>
            <a:r>
              <a:rPr sz="1400" dirty="0">
                <a:latin typeface="Calibri"/>
                <a:cs typeface="Calibri"/>
              </a:rPr>
              <a:t>оша</a:t>
            </a:r>
            <a:r>
              <a:rPr sz="1400" spc="-30" dirty="0">
                <a:latin typeface="Calibri"/>
                <a:cs typeface="Calibri"/>
              </a:rPr>
              <a:t>б</a:t>
            </a:r>
            <a:r>
              <a:rPr sz="1400" dirty="0">
                <a:latin typeface="Calibri"/>
                <a:cs typeface="Calibri"/>
              </a:rPr>
              <a:t>л</a:t>
            </a:r>
            <a:r>
              <a:rPr sz="1400" spc="5" dirty="0">
                <a:latin typeface="Calibri"/>
                <a:cs typeface="Calibri"/>
              </a:rPr>
              <a:t>о</a:t>
            </a:r>
            <a:r>
              <a:rPr sz="1400" dirty="0">
                <a:latin typeface="Calibri"/>
                <a:cs typeface="Calibri"/>
              </a:rPr>
              <a:t>нов </a:t>
            </a:r>
            <a:r>
              <a:rPr sz="1400" spc="-45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и </a:t>
            </a:r>
            <a:r>
              <a:rPr sz="1400" spc="5" dirty="0">
                <a:latin typeface="Calibri"/>
                <a:cs typeface="Calibri"/>
              </a:rPr>
              <a:t>ускорить процесс формирования рисунка, что особенно важно при большой </a:t>
            </a:r>
            <a:r>
              <a:rPr sz="1400" spc="5" dirty="0" err="1">
                <a:latin typeface="Calibri"/>
                <a:cs typeface="Calibri"/>
              </a:rPr>
              <a:t>номенклатуре</a:t>
            </a:r>
            <a:r>
              <a:rPr sz="1400" spc="5" dirty="0">
                <a:latin typeface="Calibri"/>
                <a:cs typeface="Calibri"/>
              </a:rPr>
              <a:t> </a:t>
            </a:r>
            <a:r>
              <a:rPr sz="1400" spc="5" dirty="0" err="1">
                <a:latin typeface="Calibri"/>
                <a:cs typeface="Calibri"/>
              </a:rPr>
              <a:t>заказов</a:t>
            </a:r>
            <a:r>
              <a:rPr lang="ru-RU" sz="1400" spc="5" dirty="0">
                <a:latin typeface="Calibri"/>
                <a:cs typeface="Calibri"/>
              </a:rPr>
              <a:t>.</a:t>
            </a:r>
          </a:p>
          <a:p>
            <a:pPr marL="298450" marR="66040" indent="-285750" algn="just">
              <a:lnSpc>
                <a:spcPct val="107100"/>
              </a:lnSpc>
              <a:spcBef>
                <a:spcPts val="1200"/>
              </a:spcBef>
              <a:buFont typeface="Arial" panose="020B0604020202020204" pitchFamily="34" charset="0"/>
              <a:buChar char="•"/>
              <a:tabLst>
                <a:tab pos="154940" algn="l"/>
              </a:tabLst>
            </a:pPr>
            <a:r>
              <a:rPr sz="1400" spc="5" dirty="0" err="1">
                <a:latin typeface="Calibri"/>
                <a:cs typeface="Calibri"/>
              </a:rPr>
              <a:t>Травильные</a:t>
            </a:r>
            <a:r>
              <a:rPr sz="1400" spc="5" dirty="0">
                <a:latin typeface="Calibri"/>
                <a:cs typeface="Calibri"/>
              </a:rPr>
              <a:t> машины Schmid Premium (Германия) позволяют производить проводник/зазор – до 75 мкм.</a:t>
            </a: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411481" y="578230"/>
            <a:ext cx="6827519" cy="36933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pc="20" dirty="0"/>
              <a:t>Основное оборудование и технологии</a:t>
            </a:r>
          </a:p>
        </p:txBody>
      </p:sp>
      <p:sp>
        <p:nvSpPr>
          <p:cNvPr id="4" name="object 4"/>
          <p:cNvSpPr/>
          <p:nvPr/>
        </p:nvSpPr>
        <p:spPr>
          <a:xfrm>
            <a:off x="411480" y="3505200"/>
            <a:ext cx="2874263" cy="225704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3429000" y="3505200"/>
            <a:ext cx="2688336" cy="2257044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6225540" y="3505200"/>
            <a:ext cx="2613660" cy="2257044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4710176" y="6475577"/>
            <a:ext cx="180975" cy="1778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240"/>
              </a:lnSpc>
            </a:pPr>
            <a:r>
              <a:rPr sz="1200" spc="-5" dirty="0">
                <a:solidFill>
                  <a:srgbClr val="888888"/>
                </a:solidFill>
                <a:latin typeface="Calibri"/>
                <a:cs typeface="Calibri"/>
              </a:rPr>
              <a:t>10</a:t>
            </a:r>
            <a:endParaRPr sz="12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32816" y="643763"/>
            <a:ext cx="7339584" cy="36933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/>
            <a:r>
              <a:rPr spc="20" dirty="0"/>
              <a:t>Основное оборудование и технологии</a:t>
            </a:r>
          </a:p>
        </p:txBody>
      </p:sp>
      <p:sp>
        <p:nvSpPr>
          <p:cNvPr id="3" name="object 3"/>
          <p:cNvSpPr txBox="1">
            <a:spLocks noGrp="1"/>
          </p:cNvSpPr>
          <p:nvPr>
            <p:ph type="body" idx="1"/>
          </p:nvPr>
        </p:nvSpPr>
        <p:spPr>
          <a:xfrm>
            <a:off x="323214" y="1295400"/>
            <a:ext cx="8442834" cy="165109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511809" indent="-286385" algn="just">
              <a:lnSpc>
                <a:spcPct val="100000"/>
              </a:lnSpc>
              <a:buFont typeface="Arial"/>
              <a:buChar char="•"/>
              <a:tabLst>
                <a:tab pos="512445" algn="l"/>
              </a:tabLst>
            </a:pPr>
            <a:r>
              <a:rPr dirty="0"/>
              <a:t>Ав</a:t>
            </a:r>
            <a:r>
              <a:rPr spc="-15" dirty="0"/>
              <a:t>т</a:t>
            </a:r>
            <a:r>
              <a:rPr dirty="0"/>
              <a:t>омат</a:t>
            </a:r>
            <a:r>
              <a:rPr spc="-5" dirty="0"/>
              <a:t>и</a:t>
            </a:r>
            <a:r>
              <a:rPr dirty="0"/>
              <a:t>че</a:t>
            </a:r>
            <a:r>
              <a:rPr spc="-10" dirty="0"/>
              <a:t>с</a:t>
            </a:r>
            <a:r>
              <a:rPr dirty="0"/>
              <a:t>к</a:t>
            </a:r>
            <a:r>
              <a:rPr spc="-10" dirty="0"/>
              <a:t>и</a:t>
            </a:r>
            <a:r>
              <a:rPr dirty="0"/>
              <a:t>й </a:t>
            </a:r>
            <a:r>
              <a:rPr spc="5" dirty="0"/>
              <a:t>о</a:t>
            </a:r>
            <a:r>
              <a:rPr dirty="0"/>
              <a:t>пт</a:t>
            </a:r>
            <a:r>
              <a:rPr spc="-10" dirty="0"/>
              <a:t>и</a:t>
            </a:r>
            <a:r>
              <a:rPr dirty="0"/>
              <a:t>че</a:t>
            </a:r>
            <a:r>
              <a:rPr spc="-10" dirty="0"/>
              <a:t>с</a:t>
            </a:r>
            <a:r>
              <a:rPr dirty="0"/>
              <a:t>к</a:t>
            </a:r>
            <a:r>
              <a:rPr spc="-10" dirty="0"/>
              <a:t>и</a:t>
            </a:r>
            <a:r>
              <a:rPr dirty="0"/>
              <a:t>й </a:t>
            </a:r>
            <a:r>
              <a:rPr spc="-25" dirty="0"/>
              <a:t>к</a:t>
            </a:r>
            <a:r>
              <a:rPr dirty="0"/>
              <a:t>о</a:t>
            </a:r>
            <a:r>
              <a:rPr spc="5" dirty="0"/>
              <a:t>н</a:t>
            </a:r>
            <a:r>
              <a:rPr dirty="0"/>
              <a:t>т</a:t>
            </a:r>
            <a:r>
              <a:rPr spc="-10" dirty="0"/>
              <a:t>р</a:t>
            </a:r>
            <a:r>
              <a:rPr spc="-20" dirty="0"/>
              <a:t>о</a:t>
            </a:r>
            <a:r>
              <a:rPr dirty="0"/>
              <a:t>ль</a:t>
            </a:r>
            <a:r>
              <a:rPr spc="-15" dirty="0"/>
              <a:t> </a:t>
            </a:r>
            <a:r>
              <a:rPr spc="-10" dirty="0"/>
              <a:t>(</a:t>
            </a:r>
            <a:r>
              <a:rPr dirty="0"/>
              <a:t>м</a:t>
            </a:r>
            <a:r>
              <a:rPr spc="-5" dirty="0"/>
              <a:t>и</a:t>
            </a:r>
            <a:r>
              <a:rPr dirty="0"/>
              <a:t>ни</a:t>
            </a:r>
            <a:r>
              <a:rPr spc="-5" dirty="0"/>
              <a:t>м</a:t>
            </a:r>
            <a:r>
              <a:rPr dirty="0"/>
              <a:t>аль</a:t>
            </a:r>
            <a:r>
              <a:rPr spc="5" dirty="0"/>
              <a:t>н</a:t>
            </a:r>
            <a:r>
              <a:rPr dirty="0"/>
              <a:t>ый </a:t>
            </a:r>
            <a:r>
              <a:rPr spc="-25" dirty="0"/>
              <a:t>к</a:t>
            </a:r>
            <a:r>
              <a:rPr dirty="0"/>
              <a:t>о</a:t>
            </a:r>
            <a:r>
              <a:rPr spc="5" dirty="0"/>
              <a:t>н</a:t>
            </a:r>
            <a:r>
              <a:rPr dirty="0"/>
              <a:t>т</a:t>
            </a:r>
            <a:r>
              <a:rPr spc="-10" dirty="0"/>
              <a:t>р</a:t>
            </a:r>
            <a:r>
              <a:rPr spc="-20" dirty="0"/>
              <a:t>о</a:t>
            </a:r>
            <a:r>
              <a:rPr dirty="0"/>
              <a:t>ли</a:t>
            </a:r>
            <a:r>
              <a:rPr spc="-20" dirty="0"/>
              <a:t>р</a:t>
            </a:r>
            <a:r>
              <a:rPr spc="-15" dirty="0"/>
              <a:t>у</a:t>
            </a:r>
            <a:r>
              <a:rPr spc="-20" dirty="0"/>
              <a:t>е</a:t>
            </a:r>
            <a:r>
              <a:rPr dirty="0"/>
              <a:t>мый пров</a:t>
            </a:r>
            <a:r>
              <a:rPr spc="-30" dirty="0"/>
              <a:t>о</a:t>
            </a:r>
            <a:r>
              <a:rPr dirty="0"/>
              <a:t>дник </a:t>
            </a:r>
            <a:r>
              <a:rPr dirty="0">
                <a:latin typeface="Calibri"/>
                <a:cs typeface="Calibri"/>
              </a:rPr>
              <a:t>-</a:t>
            </a:r>
            <a:r>
              <a:rPr spc="-15" dirty="0">
                <a:latin typeface="Calibri"/>
                <a:cs typeface="Calibri"/>
              </a:rPr>
              <a:t> </a:t>
            </a:r>
            <a:r>
              <a:rPr dirty="0"/>
              <a:t>25</a:t>
            </a:r>
            <a:r>
              <a:rPr spc="-5" dirty="0"/>
              <a:t> </a:t>
            </a:r>
            <a:r>
              <a:rPr dirty="0"/>
              <a:t>м</a:t>
            </a:r>
            <a:r>
              <a:rPr spc="-5" dirty="0"/>
              <a:t>к</a:t>
            </a:r>
            <a:r>
              <a:rPr dirty="0"/>
              <a:t>м)</a:t>
            </a:r>
            <a:r>
              <a:rPr spc="-5" dirty="0"/>
              <a:t> </a:t>
            </a:r>
            <a:r>
              <a:rPr spc="-30" dirty="0"/>
              <a:t>к</a:t>
            </a:r>
            <a:r>
              <a:rPr dirty="0"/>
              <a:t>омпа</a:t>
            </a:r>
            <a:r>
              <a:rPr spc="5" dirty="0"/>
              <a:t>н</a:t>
            </a:r>
            <a:r>
              <a:rPr dirty="0"/>
              <a:t>ии</a:t>
            </a:r>
          </a:p>
          <a:p>
            <a:pPr marL="511809" algn="just">
              <a:lnSpc>
                <a:spcPct val="100000"/>
              </a:lnSpc>
              <a:spcBef>
                <a:spcPts val="120"/>
              </a:spcBef>
            </a:pPr>
            <a:r>
              <a:rPr spc="-10" dirty="0">
                <a:latin typeface="Calibri"/>
                <a:cs typeface="Calibri"/>
              </a:rPr>
              <a:t>O</a:t>
            </a:r>
            <a:r>
              <a:rPr dirty="0">
                <a:latin typeface="Calibri"/>
                <a:cs typeface="Calibri"/>
              </a:rPr>
              <a:t>r</a:t>
            </a:r>
            <a:r>
              <a:rPr spc="-10" dirty="0">
                <a:latin typeface="Calibri"/>
                <a:cs typeface="Calibri"/>
              </a:rPr>
              <a:t>b</a:t>
            </a:r>
            <a:r>
              <a:rPr spc="-5" dirty="0">
                <a:latin typeface="Calibri"/>
                <a:cs typeface="Calibri"/>
              </a:rPr>
              <a:t>o</a:t>
            </a:r>
            <a:r>
              <a:rPr spc="-15" dirty="0">
                <a:latin typeface="Calibri"/>
                <a:cs typeface="Calibri"/>
              </a:rPr>
              <a:t>t</a:t>
            </a:r>
            <a:r>
              <a:rPr spc="-5" dirty="0">
                <a:latin typeface="Calibri"/>
                <a:cs typeface="Calibri"/>
              </a:rPr>
              <a:t>e</a:t>
            </a:r>
            <a:r>
              <a:rPr spc="-10" dirty="0">
                <a:latin typeface="Calibri"/>
                <a:cs typeface="Calibri"/>
              </a:rPr>
              <a:t>c</a:t>
            </a:r>
            <a:r>
              <a:rPr dirty="0">
                <a:latin typeface="Calibri"/>
                <a:cs typeface="Calibri"/>
              </a:rPr>
              <a:t>h </a:t>
            </a:r>
            <a:r>
              <a:rPr spc="-10" dirty="0"/>
              <a:t>(</a:t>
            </a:r>
            <a:r>
              <a:rPr dirty="0" err="1"/>
              <a:t>И</a:t>
            </a:r>
            <a:r>
              <a:rPr spc="-10" dirty="0" err="1"/>
              <a:t>зр</a:t>
            </a:r>
            <a:r>
              <a:rPr dirty="0" err="1"/>
              <a:t>а</a:t>
            </a:r>
            <a:r>
              <a:rPr spc="-10" dirty="0" err="1"/>
              <a:t>и</a:t>
            </a:r>
            <a:r>
              <a:rPr dirty="0" err="1"/>
              <a:t>ль</a:t>
            </a:r>
            <a:r>
              <a:rPr spc="-5" dirty="0"/>
              <a:t>)</a:t>
            </a:r>
            <a:r>
              <a:rPr lang="ru-RU" dirty="0"/>
              <a:t>.</a:t>
            </a:r>
            <a:endParaRPr dirty="0"/>
          </a:p>
          <a:p>
            <a:pPr marL="212725" algn="just">
              <a:lnSpc>
                <a:spcPct val="100000"/>
              </a:lnSpc>
              <a:spcBef>
                <a:spcPts val="55"/>
              </a:spcBef>
            </a:pPr>
            <a:endParaRPr sz="1050" dirty="0">
              <a:latin typeface="Times New Roman"/>
              <a:cs typeface="Times New Roman"/>
            </a:endParaRPr>
          </a:p>
          <a:p>
            <a:pPr marL="511809" indent="-286385" algn="just">
              <a:lnSpc>
                <a:spcPct val="100000"/>
              </a:lnSpc>
              <a:buFont typeface="Arial"/>
              <a:buChar char="•"/>
              <a:tabLst>
                <a:tab pos="512445" algn="l"/>
              </a:tabLst>
            </a:pPr>
            <a:r>
              <a:rPr spc="-120" dirty="0"/>
              <a:t>Т</a:t>
            </a:r>
            <a:r>
              <a:rPr spc="-20" dirty="0"/>
              <a:t>е</a:t>
            </a:r>
            <a:r>
              <a:rPr dirty="0"/>
              <a:t>х</a:t>
            </a:r>
            <a:r>
              <a:rPr spc="5" dirty="0"/>
              <a:t>н</a:t>
            </a:r>
            <a:r>
              <a:rPr spc="-20" dirty="0"/>
              <a:t>о</a:t>
            </a:r>
            <a:r>
              <a:rPr dirty="0"/>
              <a:t>л</a:t>
            </a:r>
            <a:r>
              <a:rPr spc="5" dirty="0"/>
              <a:t>о</a:t>
            </a:r>
            <a:r>
              <a:rPr spc="-10" dirty="0"/>
              <a:t>г</a:t>
            </a:r>
            <a:r>
              <a:rPr dirty="0"/>
              <a:t>ия</a:t>
            </a:r>
            <a:r>
              <a:rPr spc="-15" dirty="0"/>
              <a:t> </a:t>
            </a:r>
            <a:r>
              <a:rPr dirty="0">
                <a:latin typeface="Calibri"/>
                <a:cs typeface="Calibri"/>
              </a:rPr>
              <a:t>MAS</a:t>
            </a:r>
            <a:r>
              <a:rPr spc="-25" dirty="0">
                <a:latin typeface="Calibri"/>
                <a:cs typeface="Calibri"/>
              </a:rPr>
              <a:t> </a:t>
            </a:r>
            <a:r>
              <a:rPr spc="-5" dirty="0">
                <a:latin typeface="Calibri"/>
                <a:cs typeface="Calibri"/>
              </a:rPr>
              <a:t>LA</a:t>
            </a:r>
            <a:r>
              <a:rPr dirty="0">
                <a:latin typeface="Calibri"/>
                <a:cs typeface="Calibri"/>
              </a:rPr>
              <a:t>M </a:t>
            </a:r>
            <a:r>
              <a:rPr dirty="0"/>
              <a:t>для</a:t>
            </a:r>
            <a:r>
              <a:rPr spc="-15" dirty="0"/>
              <a:t> </a:t>
            </a:r>
            <a:r>
              <a:rPr spc="-10" dirty="0"/>
              <a:t>с</a:t>
            </a:r>
            <a:r>
              <a:rPr dirty="0"/>
              <a:t>овме</a:t>
            </a:r>
            <a:r>
              <a:rPr spc="-10" dirty="0"/>
              <a:t>щ</a:t>
            </a:r>
            <a:r>
              <a:rPr dirty="0"/>
              <a:t>ения</a:t>
            </a:r>
            <a:r>
              <a:rPr spc="-5" dirty="0"/>
              <a:t> </a:t>
            </a:r>
            <a:r>
              <a:rPr spc="-10" dirty="0"/>
              <a:t>с</a:t>
            </a:r>
            <a:r>
              <a:rPr dirty="0"/>
              <a:t>л</a:t>
            </a:r>
            <a:r>
              <a:rPr spc="5" dirty="0"/>
              <a:t>о</a:t>
            </a:r>
            <a:r>
              <a:rPr dirty="0"/>
              <a:t>ев</a:t>
            </a:r>
            <a:r>
              <a:rPr spc="-25" dirty="0"/>
              <a:t> </a:t>
            </a:r>
            <a:r>
              <a:rPr dirty="0"/>
              <a:t>М</a:t>
            </a:r>
            <a:r>
              <a:rPr spc="5" dirty="0"/>
              <a:t>П</a:t>
            </a:r>
            <a:r>
              <a:rPr dirty="0"/>
              <a:t>П</a:t>
            </a:r>
            <a:r>
              <a:rPr spc="-5" dirty="0"/>
              <a:t> </a:t>
            </a:r>
            <a:r>
              <a:rPr dirty="0"/>
              <a:t>на</a:t>
            </a:r>
            <a:r>
              <a:rPr spc="-5" dirty="0"/>
              <a:t> </a:t>
            </a:r>
            <a:r>
              <a:rPr dirty="0"/>
              <a:t>обо</a:t>
            </a:r>
            <a:r>
              <a:rPr spc="-15" dirty="0"/>
              <a:t>р</a:t>
            </a:r>
            <a:r>
              <a:rPr spc="-50" dirty="0"/>
              <a:t>у</a:t>
            </a:r>
            <a:r>
              <a:rPr spc="-20" dirty="0"/>
              <a:t>д</a:t>
            </a:r>
            <a:r>
              <a:rPr dirty="0"/>
              <a:t>ова</a:t>
            </a:r>
            <a:r>
              <a:rPr spc="5" dirty="0"/>
              <a:t>н</a:t>
            </a:r>
            <a:r>
              <a:rPr dirty="0"/>
              <a:t>ии</a:t>
            </a:r>
            <a:r>
              <a:rPr spc="-15" dirty="0"/>
              <a:t> </a:t>
            </a:r>
            <a:r>
              <a:rPr spc="-30" dirty="0"/>
              <a:t>к</a:t>
            </a:r>
            <a:r>
              <a:rPr dirty="0"/>
              <a:t>омпа</a:t>
            </a:r>
            <a:r>
              <a:rPr spc="5" dirty="0"/>
              <a:t>н</a:t>
            </a:r>
            <a:r>
              <a:rPr dirty="0"/>
              <a:t>ии</a:t>
            </a:r>
            <a:r>
              <a:rPr spc="5" dirty="0"/>
              <a:t> </a:t>
            </a:r>
            <a:r>
              <a:rPr spc="-5" dirty="0">
                <a:latin typeface="Calibri"/>
                <a:cs typeface="Calibri"/>
              </a:rPr>
              <a:t>P</a:t>
            </a:r>
            <a:r>
              <a:rPr dirty="0">
                <a:latin typeface="Calibri"/>
                <a:cs typeface="Calibri"/>
              </a:rPr>
              <a:t>ri</a:t>
            </a:r>
            <a:r>
              <a:rPr spc="-15" dirty="0">
                <a:latin typeface="Calibri"/>
                <a:cs typeface="Calibri"/>
              </a:rPr>
              <a:t>n</a:t>
            </a:r>
            <a:r>
              <a:rPr dirty="0">
                <a:latin typeface="Calibri"/>
                <a:cs typeface="Calibri"/>
              </a:rPr>
              <a:t>t</a:t>
            </a:r>
            <a:r>
              <a:rPr spc="-10" dirty="0">
                <a:latin typeface="Calibri"/>
                <a:cs typeface="Calibri"/>
              </a:rPr>
              <a:t>p</a:t>
            </a:r>
            <a:r>
              <a:rPr spc="-25" dirty="0">
                <a:latin typeface="Calibri"/>
                <a:cs typeface="Calibri"/>
              </a:rPr>
              <a:t>r</a:t>
            </a:r>
            <a:r>
              <a:rPr spc="-5" dirty="0">
                <a:latin typeface="Calibri"/>
                <a:cs typeface="Calibri"/>
              </a:rPr>
              <a:t>oces</a:t>
            </a:r>
            <a:r>
              <a:rPr dirty="0">
                <a:latin typeface="Calibri"/>
                <a:cs typeface="Calibri"/>
              </a:rPr>
              <a:t>s</a:t>
            </a:r>
            <a:r>
              <a:rPr spc="15" dirty="0">
                <a:latin typeface="Calibri"/>
                <a:cs typeface="Calibri"/>
              </a:rPr>
              <a:t> </a:t>
            </a:r>
            <a:r>
              <a:rPr spc="-10" dirty="0"/>
              <a:t>(</a:t>
            </a:r>
            <a:r>
              <a:rPr dirty="0" err="1"/>
              <a:t>Шве</a:t>
            </a:r>
            <a:r>
              <a:rPr spc="-10" dirty="0" err="1"/>
              <a:t>йц</a:t>
            </a:r>
            <a:r>
              <a:rPr dirty="0" err="1"/>
              <a:t>а</a:t>
            </a:r>
            <a:r>
              <a:rPr spc="-10" dirty="0" err="1"/>
              <a:t>р</a:t>
            </a:r>
            <a:r>
              <a:rPr dirty="0" err="1"/>
              <a:t>и</a:t>
            </a:r>
            <a:r>
              <a:rPr spc="-10" dirty="0" err="1"/>
              <a:t>я</a:t>
            </a:r>
            <a:r>
              <a:rPr spc="-10" dirty="0"/>
              <a:t>)</a:t>
            </a:r>
            <a:r>
              <a:rPr lang="ru-RU" spc="-10" dirty="0"/>
              <a:t>.</a:t>
            </a:r>
            <a:endParaRPr dirty="0"/>
          </a:p>
          <a:p>
            <a:pPr marL="511809" marR="15875" indent="-286385" algn="just">
              <a:lnSpc>
                <a:spcPct val="107100"/>
              </a:lnSpc>
              <a:spcBef>
                <a:spcPts val="1125"/>
              </a:spcBef>
              <a:buFont typeface="Arial"/>
              <a:buChar char="•"/>
              <a:tabLst>
                <a:tab pos="512445" algn="l"/>
              </a:tabLst>
            </a:pPr>
            <a:r>
              <a:rPr spc="-120" dirty="0"/>
              <a:t>Т</a:t>
            </a:r>
            <a:r>
              <a:rPr spc="-20" dirty="0"/>
              <a:t>е</a:t>
            </a:r>
            <a:r>
              <a:rPr dirty="0"/>
              <a:t>х</a:t>
            </a:r>
            <a:r>
              <a:rPr spc="5" dirty="0"/>
              <a:t>н</a:t>
            </a:r>
            <a:r>
              <a:rPr spc="-20" dirty="0"/>
              <a:t>о</a:t>
            </a:r>
            <a:r>
              <a:rPr dirty="0"/>
              <a:t>л</a:t>
            </a:r>
            <a:r>
              <a:rPr spc="5" dirty="0"/>
              <a:t>о</a:t>
            </a:r>
            <a:r>
              <a:rPr spc="-10" dirty="0"/>
              <a:t>г</a:t>
            </a:r>
            <a:r>
              <a:rPr dirty="0"/>
              <a:t>ия</a:t>
            </a:r>
            <a:r>
              <a:rPr spc="-15" dirty="0"/>
              <a:t> </a:t>
            </a:r>
            <a:r>
              <a:rPr spc="-10" dirty="0"/>
              <a:t>з</a:t>
            </a:r>
            <a:r>
              <a:rPr dirty="0"/>
              <a:t>ап</a:t>
            </a:r>
            <a:r>
              <a:rPr spc="-20" dirty="0"/>
              <a:t>о</a:t>
            </a:r>
            <a:r>
              <a:rPr dirty="0"/>
              <a:t>л</a:t>
            </a:r>
            <a:r>
              <a:rPr spc="5" dirty="0"/>
              <a:t>н</a:t>
            </a:r>
            <a:r>
              <a:rPr dirty="0"/>
              <a:t>ения</a:t>
            </a:r>
            <a:r>
              <a:rPr spc="-40" dirty="0"/>
              <a:t> </a:t>
            </a:r>
            <a:r>
              <a:rPr spc="-70" dirty="0"/>
              <a:t>г</a:t>
            </a:r>
            <a:r>
              <a:rPr dirty="0"/>
              <a:t>лу</a:t>
            </a:r>
            <a:r>
              <a:rPr spc="5" dirty="0"/>
              <a:t>х</a:t>
            </a:r>
            <a:r>
              <a:rPr dirty="0"/>
              <a:t>их</a:t>
            </a:r>
            <a:r>
              <a:rPr spc="5" dirty="0"/>
              <a:t> </a:t>
            </a:r>
            <a:r>
              <a:rPr spc="-10" dirty="0"/>
              <a:t>о</a:t>
            </a:r>
            <a:r>
              <a:rPr dirty="0"/>
              <a:t>тв</a:t>
            </a:r>
            <a:r>
              <a:rPr spc="-10" dirty="0"/>
              <a:t>ерс</a:t>
            </a:r>
            <a:r>
              <a:rPr dirty="0"/>
              <a:t>т</a:t>
            </a:r>
            <a:r>
              <a:rPr spc="-10" dirty="0"/>
              <a:t>и</a:t>
            </a:r>
            <a:r>
              <a:rPr dirty="0"/>
              <a:t>й</a:t>
            </a:r>
            <a:r>
              <a:rPr spc="15" dirty="0"/>
              <a:t> </a:t>
            </a:r>
            <a:r>
              <a:rPr dirty="0"/>
              <a:t>м</a:t>
            </a:r>
            <a:r>
              <a:rPr spc="-30" dirty="0"/>
              <a:t>е</a:t>
            </a:r>
            <a:r>
              <a:rPr dirty="0"/>
              <a:t>дью</a:t>
            </a:r>
            <a:r>
              <a:rPr spc="5" dirty="0"/>
              <a:t> </a:t>
            </a:r>
            <a:r>
              <a:rPr dirty="0"/>
              <a:t>на </a:t>
            </a:r>
            <a:r>
              <a:rPr spc="-15" dirty="0"/>
              <a:t> </a:t>
            </a:r>
            <a:r>
              <a:rPr dirty="0"/>
              <a:t>ве</a:t>
            </a:r>
            <a:r>
              <a:rPr spc="-10" dirty="0"/>
              <a:t>р</a:t>
            </a:r>
            <a:r>
              <a:rPr dirty="0"/>
              <a:t>т</a:t>
            </a:r>
            <a:r>
              <a:rPr spc="-10" dirty="0"/>
              <a:t>и</a:t>
            </a:r>
            <a:r>
              <a:rPr spc="-30" dirty="0"/>
              <a:t>к</a:t>
            </a:r>
            <a:r>
              <a:rPr dirty="0"/>
              <a:t>аль</a:t>
            </a:r>
            <a:r>
              <a:rPr spc="5" dirty="0"/>
              <a:t>н</a:t>
            </a:r>
            <a:r>
              <a:rPr dirty="0"/>
              <a:t>ой  </a:t>
            </a:r>
            <a:r>
              <a:rPr spc="-10" dirty="0"/>
              <a:t>г</a:t>
            </a:r>
            <a:r>
              <a:rPr dirty="0"/>
              <a:t>альва</a:t>
            </a:r>
            <a:r>
              <a:rPr spc="5" dirty="0"/>
              <a:t>н</a:t>
            </a:r>
            <a:r>
              <a:rPr dirty="0"/>
              <a:t>ич</a:t>
            </a:r>
            <a:r>
              <a:rPr spc="-10" dirty="0"/>
              <a:t>ес</a:t>
            </a:r>
            <a:r>
              <a:rPr spc="-30" dirty="0"/>
              <a:t>к</a:t>
            </a:r>
            <a:r>
              <a:rPr dirty="0"/>
              <a:t>ой</a:t>
            </a:r>
            <a:r>
              <a:rPr spc="5" dirty="0"/>
              <a:t> </a:t>
            </a:r>
            <a:r>
              <a:rPr dirty="0"/>
              <a:t>линии </a:t>
            </a:r>
            <a:r>
              <a:rPr spc="-10" dirty="0"/>
              <a:t> </a:t>
            </a:r>
            <a:r>
              <a:rPr spc="-30" dirty="0"/>
              <a:t>к</a:t>
            </a:r>
            <a:r>
              <a:rPr dirty="0"/>
              <a:t>омпа</a:t>
            </a:r>
            <a:r>
              <a:rPr spc="5" dirty="0"/>
              <a:t>н</a:t>
            </a:r>
            <a:r>
              <a:rPr dirty="0"/>
              <a:t>ии</a:t>
            </a:r>
            <a:r>
              <a:rPr spc="20" dirty="0"/>
              <a:t> </a:t>
            </a:r>
            <a:r>
              <a:rPr spc="-114" dirty="0">
                <a:latin typeface="Calibri"/>
                <a:cs typeface="Calibri"/>
              </a:rPr>
              <a:t>P</a:t>
            </a:r>
            <a:r>
              <a:rPr dirty="0">
                <a:latin typeface="Calibri"/>
                <a:cs typeface="Calibri"/>
              </a:rPr>
              <a:t>AL </a:t>
            </a:r>
            <a:r>
              <a:rPr spc="-10" dirty="0"/>
              <a:t>(</a:t>
            </a:r>
            <a:r>
              <a:rPr dirty="0"/>
              <a:t>Ки</a:t>
            </a:r>
            <a:r>
              <a:rPr spc="-10" dirty="0"/>
              <a:t>т</a:t>
            </a:r>
            <a:r>
              <a:rPr dirty="0"/>
              <a:t>ай</a:t>
            </a:r>
            <a:r>
              <a:rPr spc="-10" dirty="0"/>
              <a:t>)</a:t>
            </a:r>
            <a:r>
              <a:rPr dirty="0"/>
              <a:t>.</a:t>
            </a:r>
          </a:p>
        </p:txBody>
      </p:sp>
      <p:sp>
        <p:nvSpPr>
          <p:cNvPr id="4" name="object 4"/>
          <p:cNvSpPr/>
          <p:nvPr/>
        </p:nvSpPr>
        <p:spPr>
          <a:xfrm>
            <a:off x="432816" y="3358896"/>
            <a:ext cx="2667000" cy="235610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5943600" y="3358896"/>
            <a:ext cx="2822448" cy="2356104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3192779" y="3358896"/>
            <a:ext cx="2674620" cy="2356104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240"/>
              </a:lnSpc>
            </a:pPr>
            <a:fld id="{81D60167-4931-47E6-BA6A-407CBD079E47}" type="slidenum">
              <a:rPr spc="-5" dirty="0"/>
              <a:t>13</a:t>
            </a:fld>
            <a:endParaRPr spc="-5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bject 10"/>
          <p:cNvSpPr txBox="1">
            <a:spLocks noGrp="1"/>
          </p:cNvSpPr>
          <p:nvPr>
            <p:ph type="title"/>
          </p:nvPr>
        </p:nvSpPr>
        <p:spPr>
          <a:xfrm>
            <a:off x="457200" y="524002"/>
            <a:ext cx="6511797" cy="36933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pc="20" dirty="0"/>
              <a:t>Основное оборудование и технологии</a:t>
            </a:r>
          </a:p>
        </p:txBody>
      </p:sp>
      <p:sp>
        <p:nvSpPr>
          <p:cNvPr id="11" name="object 11"/>
          <p:cNvSpPr/>
          <p:nvPr/>
        </p:nvSpPr>
        <p:spPr>
          <a:xfrm>
            <a:off x="3396996" y="2438400"/>
            <a:ext cx="2318004" cy="20574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 txBox="1"/>
          <p:nvPr/>
        </p:nvSpPr>
        <p:spPr>
          <a:xfrm>
            <a:off x="838200" y="4782820"/>
            <a:ext cx="2093595" cy="66230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99085" marR="13335" indent="-286385">
              <a:lnSpc>
                <a:spcPct val="100000"/>
              </a:lnSpc>
              <a:buFont typeface="Arial"/>
              <a:buChar char="•"/>
              <a:tabLst>
                <a:tab pos="299720" algn="l"/>
              </a:tabLst>
            </a:pPr>
            <a:r>
              <a:rPr sz="1400" spc="-20" dirty="0">
                <a:latin typeface="Calibri"/>
                <a:cs typeface="Calibri"/>
              </a:rPr>
              <a:t>К</a:t>
            </a:r>
            <a:r>
              <a:rPr sz="1400" dirty="0">
                <a:latin typeface="Calibri"/>
                <a:cs typeface="Calibri"/>
              </a:rPr>
              <a:t>о</a:t>
            </a:r>
            <a:r>
              <a:rPr sz="1400" spc="5" dirty="0">
                <a:latin typeface="Calibri"/>
                <a:cs typeface="Calibri"/>
              </a:rPr>
              <a:t>н</a:t>
            </a:r>
            <a:r>
              <a:rPr sz="1400" dirty="0">
                <a:latin typeface="Calibri"/>
                <a:cs typeface="Calibri"/>
              </a:rPr>
              <a:t>т</a:t>
            </a:r>
            <a:r>
              <a:rPr sz="1400" spc="-10" dirty="0">
                <a:latin typeface="Calibri"/>
                <a:cs typeface="Calibri"/>
              </a:rPr>
              <a:t>р</a:t>
            </a:r>
            <a:r>
              <a:rPr sz="1400" spc="-20" dirty="0">
                <a:latin typeface="Calibri"/>
                <a:cs typeface="Calibri"/>
              </a:rPr>
              <a:t>о</a:t>
            </a:r>
            <a:r>
              <a:rPr sz="1400" dirty="0">
                <a:latin typeface="Calibri"/>
                <a:cs typeface="Calibri"/>
              </a:rPr>
              <a:t>ль</a:t>
            </a:r>
            <a:r>
              <a:rPr sz="1400" spc="-25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с</a:t>
            </a:r>
            <a:r>
              <a:rPr sz="1400" spc="-15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лета</a:t>
            </a:r>
            <a:r>
              <a:rPr sz="1400" spc="-10" dirty="0">
                <a:latin typeface="Calibri"/>
                <a:cs typeface="Calibri"/>
              </a:rPr>
              <a:t>ю</a:t>
            </a:r>
            <a:r>
              <a:rPr sz="1400" dirty="0">
                <a:latin typeface="Calibri"/>
                <a:cs typeface="Calibri"/>
              </a:rPr>
              <a:t>щи</a:t>
            </a:r>
            <a:r>
              <a:rPr sz="1400" spc="-5" dirty="0">
                <a:latin typeface="Calibri"/>
                <a:cs typeface="Calibri"/>
              </a:rPr>
              <a:t>м</a:t>
            </a:r>
            <a:r>
              <a:rPr sz="1400" dirty="0">
                <a:latin typeface="Calibri"/>
                <a:cs typeface="Calibri"/>
              </a:rPr>
              <a:t>и </a:t>
            </a:r>
            <a:r>
              <a:rPr sz="1400" spc="-10" dirty="0">
                <a:latin typeface="Calibri"/>
                <a:cs typeface="Calibri"/>
              </a:rPr>
              <a:t>щ</a:t>
            </a:r>
            <a:r>
              <a:rPr sz="1400" dirty="0">
                <a:latin typeface="Calibri"/>
                <a:cs typeface="Calibri"/>
              </a:rPr>
              <a:t>упами</a:t>
            </a:r>
          </a:p>
          <a:p>
            <a:pPr marL="299085" indent="-286385">
              <a:lnSpc>
                <a:spcPct val="100000"/>
              </a:lnSpc>
              <a:buFont typeface="Arial"/>
              <a:buChar char="•"/>
              <a:tabLst>
                <a:tab pos="299720" algn="l"/>
              </a:tabLst>
            </a:pPr>
            <a:r>
              <a:rPr sz="1400" dirty="0" err="1">
                <a:latin typeface="Calibri"/>
                <a:cs typeface="Calibri"/>
              </a:rPr>
              <a:t>Ве</a:t>
            </a:r>
            <a:r>
              <a:rPr sz="1400" spc="-10" dirty="0" err="1">
                <a:latin typeface="Calibri"/>
                <a:cs typeface="Calibri"/>
              </a:rPr>
              <a:t>р</a:t>
            </a:r>
            <a:r>
              <a:rPr sz="1400" dirty="0" err="1">
                <a:latin typeface="Calibri"/>
                <a:cs typeface="Calibri"/>
              </a:rPr>
              <a:t>иф</a:t>
            </a:r>
            <a:r>
              <a:rPr sz="1400" spc="-10" dirty="0" err="1">
                <a:latin typeface="Calibri"/>
                <a:cs typeface="Calibri"/>
              </a:rPr>
              <a:t>и</a:t>
            </a:r>
            <a:r>
              <a:rPr sz="1400" spc="-30" dirty="0" err="1">
                <a:latin typeface="Calibri"/>
                <a:cs typeface="Calibri"/>
              </a:rPr>
              <a:t>к</a:t>
            </a:r>
            <a:r>
              <a:rPr sz="1400" dirty="0" err="1">
                <a:latin typeface="Calibri"/>
                <a:cs typeface="Calibri"/>
              </a:rPr>
              <a:t>а</a:t>
            </a:r>
            <a:r>
              <a:rPr lang="ru-RU" sz="1400" dirty="0" err="1">
                <a:latin typeface="Calibri"/>
                <a:cs typeface="Calibri"/>
              </a:rPr>
              <a:t>ция</a:t>
            </a:r>
            <a:r>
              <a:rPr sz="1400" spc="20" dirty="0">
                <a:latin typeface="Calibri"/>
                <a:cs typeface="Calibri"/>
              </a:rPr>
              <a:t> </a:t>
            </a:r>
            <a:r>
              <a:rPr sz="1400" spc="-20" dirty="0">
                <a:latin typeface="Calibri"/>
                <a:cs typeface="Calibri"/>
              </a:rPr>
              <a:t>д</a:t>
            </a:r>
            <a:r>
              <a:rPr sz="1400" dirty="0">
                <a:latin typeface="Calibri"/>
                <a:cs typeface="Calibri"/>
              </a:rPr>
              <a:t>еф</a:t>
            </a:r>
            <a:r>
              <a:rPr sz="1400" spc="-10" dirty="0">
                <a:latin typeface="Calibri"/>
                <a:cs typeface="Calibri"/>
              </a:rPr>
              <a:t>е</a:t>
            </a:r>
            <a:r>
              <a:rPr sz="1400" dirty="0">
                <a:latin typeface="Calibri"/>
                <a:cs typeface="Calibri"/>
              </a:rPr>
              <a:t>к</a:t>
            </a:r>
            <a:r>
              <a:rPr sz="1400" spc="-20" dirty="0">
                <a:latin typeface="Calibri"/>
                <a:cs typeface="Calibri"/>
              </a:rPr>
              <a:t>т</a:t>
            </a:r>
            <a:r>
              <a:rPr sz="1400" dirty="0">
                <a:latin typeface="Calibri"/>
                <a:cs typeface="Calibri"/>
              </a:rPr>
              <a:t>ов</a:t>
            </a:r>
          </a:p>
        </p:txBody>
      </p:sp>
      <p:sp>
        <p:nvSpPr>
          <p:cNvPr id="13" name="object 13"/>
          <p:cNvSpPr txBox="1"/>
          <p:nvPr/>
        </p:nvSpPr>
        <p:spPr>
          <a:xfrm>
            <a:off x="3396996" y="4769739"/>
            <a:ext cx="1944370" cy="96075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84785" indent="-172085">
              <a:lnSpc>
                <a:spcPct val="100000"/>
              </a:lnSpc>
              <a:buFont typeface="Arial"/>
              <a:buChar char="•"/>
              <a:tabLst>
                <a:tab pos="185420" algn="l"/>
              </a:tabLst>
            </a:pPr>
            <a:r>
              <a:rPr sz="1400" dirty="0">
                <a:latin typeface="Calibri"/>
                <a:cs typeface="Calibri"/>
              </a:rPr>
              <a:t>Адап</a:t>
            </a:r>
            <a:r>
              <a:rPr sz="1400" spc="-20" dirty="0">
                <a:latin typeface="Calibri"/>
                <a:cs typeface="Calibri"/>
              </a:rPr>
              <a:t>т</a:t>
            </a:r>
            <a:r>
              <a:rPr sz="1400" dirty="0">
                <a:latin typeface="Calibri"/>
                <a:cs typeface="Calibri"/>
              </a:rPr>
              <a:t>е</a:t>
            </a:r>
            <a:r>
              <a:rPr sz="1400" spc="-10" dirty="0">
                <a:latin typeface="Calibri"/>
                <a:cs typeface="Calibri"/>
              </a:rPr>
              <a:t>р</a:t>
            </a:r>
            <a:r>
              <a:rPr sz="1400" dirty="0">
                <a:latin typeface="Calibri"/>
                <a:cs typeface="Calibri"/>
              </a:rPr>
              <a:t>ный </a:t>
            </a:r>
            <a:r>
              <a:rPr sz="1400" spc="-25" dirty="0">
                <a:latin typeface="Calibri"/>
                <a:cs typeface="Calibri"/>
              </a:rPr>
              <a:t>к</a:t>
            </a:r>
            <a:r>
              <a:rPr sz="1400" dirty="0">
                <a:latin typeface="Calibri"/>
                <a:cs typeface="Calibri"/>
              </a:rPr>
              <a:t>о</a:t>
            </a:r>
            <a:r>
              <a:rPr sz="1400" spc="5" dirty="0">
                <a:latin typeface="Calibri"/>
                <a:cs typeface="Calibri"/>
              </a:rPr>
              <a:t>н</a:t>
            </a:r>
            <a:r>
              <a:rPr sz="1400" dirty="0">
                <a:latin typeface="Calibri"/>
                <a:cs typeface="Calibri"/>
              </a:rPr>
              <a:t>т</a:t>
            </a:r>
            <a:r>
              <a:rPr sz="1400" spc="-10" dirty="0">
                <a:latin typeface="Calibri"/>
                <a:cs typeface="Calibri"/>
              </a:rPr>
              <a:t>р</a:t>
            </a:r>
            <a:r>
              <a:rPr sz="1400" spc="-20" dirty="0">
                <a:latin typeface="Calibri"/>
                <a:cs typeface="Calibri"/>
              </a:rPr>
              <a:t>о</a:t>
            </a:r>
            <a:r>
              <a:rPr sz="1400" dirty="0">
                <a:latin typeface="Calibri"/>
                <a:cs typeface="Calibri"/>
              </a:rPr>
              <a:t>ль</a:t>
            </a:r>
          </a:p>
          <a:p>
            <a:pPr marL="184785" indent="-172085">
              <a:lnSpc>
                <a:spcPct val="100000"/>
              </a:lnSpc>
              <a:spcBef>
                <a:spcPts val="335"/>
              </a:spcBef>
              <a:buFont typeface="Arial"/>
              <a:buChar char="•"/>
              <a:tabLst>
                <a:tab pos="185420" algn="l"/>
              </a:tabLst>
            </a:pPr>
            <a:r>
              <a:rPr sz="1400" dirty="0">
                <a:latin typeface="Calibri"/>
                <a:cs typeface="Calibri"/>
              </a:rPr>
              <a:t>К</a:t>
            </a:r>
            <a:r>
              <a:rPr sz="1400" spc="-20" dirty="0">
                <a:latin typeface="Calibri"/>
                <a:cs typeface="Calibri"/>
              </a:rPr>
              <a:t>р</a:t>
            </a:r>
            <a:r>
              <a:rPr sz="1400" dirty="0">
                <a:latin typeface="Calibri"/>
                <a:cs typeface="Calibri"/>
              </a:rPr>
              <a:t>упные</a:t>
            </a:r>
            <a:r>
              <a:rPr sz="1400" spc="-10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па</a:t>
            </a:r>
            <a:r>
              <a:rPr sz="1400" spc="-10" dirty="0">
                <a:latin typeface="Calibri"/>
                <a:cs typeface="Calibri"/>
              </a:rPr>
              <a:t>р</a:t>
            </a:r>
            <a:r>
              <a:rPr sz="1400" dirty="0">
                <a:latin typeface="Calibri"/>
                <a:cs typeface="Calibri"/>
              </a:rPr>
              <a:t>т</a:t>
            </a:r>
            <a:r>
              <a:rPr sz="1400" spc="-10" dirty="0">
                <a:latin typeface="Calibri"/>
                <a:cs typeface="Calibri"/>
              </a:rPr>
              <a:t>и</a:t>
            </a:r>
            <a:r>
              <a:rPr sz="1400" dirty="0">
                <a:latin typeface="Calibri"/>
                <a:cs typeface="Calibri"/>
              </a:rPr>
              <a:t>и</a:t>
            </a:r>
          </a:p>
          <a:p>
            <a:pPr marL="184785" indent="-172085">
              <a:lnSpc>
                <a:spcPct val="100000"/>
              </a:lnSpc>
              <a:spcBef>
                <a:spcPts val="335"/>
              </a:spcBef>
              <a:buFont typeface="Arial"/>
              <a:buChar char="•"/>
              <a:tabLst>
                <a:tab pos="185420" algn="l"/>
              </a:tabLst>
            </a:pPr>
            <a:r>
              <a:rPr sz="1400" dirty="0">
                <a:latin typeface="Calibri"/>
                <a:cs typeface="Calibri"/>
              </a:rPr>
              <a:t>В</a:t>
            </a:r>
            <a:r>
              <a:rPr sz="1400" spc="-10" dirty="0">
                <a:latin typeface="Calibri"/>
                <a:cs typeface="Calibri"/>
              </a:rPr>
              <a:t>р</a:t>
            </a:r>
            <a:r>
              <a:rPr sz="1400" spc="-20" dirty="0">
                <a:latin typeface="Calibri"/>
                <a:cs typeface="Calibri"/>
              </a:rPr>
              <a:t>е</a:t>
            </a:r>
            <a:r>
              <a:rPr sz="1400" dirty="0">
                <a:latin typeface="Calibri"/>
                <a:cs typeface="Calibri"/>
              </a:rPr>
              <a:t>мя</a:t>
            </a:r>
            <a:r>
              <a:rPr sz="1400" spc="-5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п</a:t>
            </a:r>
            <a:r>
              <a:rPr sz="1400" spc="-5" dirty="0">
                <a:latin typeface="Calibri"/>
                <a:cs typeface="Calibri"/>
              </a:rPr>
              <a:t>р</a:t>
            </a:r>
            <a:r>
              <a:rPr sz="1400" dirty="0">
                <a:latin typeface="Calibri"/>
                <a:cs typeface="Calibri"/>
              </a:rPr>
              <a:t>ове</a:t>
            </a:r>
            <a:r>
              <a:rPr sz="1400" spc="-5" dirty="0">
                <a:latin typeface="Calibri"/>
                <a:cs typeface="Calibri"/>
              </a:rPr>
              <a:t>р</a:t>
            </a:r>
            <a:r>
              <a:rPr sz="1400" dirty="0">
                <a:latin typeface="Calibri"/>
                <a:cs typeface="Calibri"/>
              </a:rPr>
              <a:t>ки</a:t>
            </a:r>
            <a:r>
              <a:rPr sz="1400" spc="-5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платы</a:t>
            </a:r>
          </a:p>
          <a:p>
            <a:pPr marL="184785">
              <a:lnSpc>
                <a:spcPct val="100000"/>
              </a:lnSpc>
            </a:pPr>
            <a:r>
              <a:rPr sz="1400" dirty="0">
                <a:latin typeface="Calibri"/>
                <a:cs typeface="Calibri"/>
              </a:rPr>
              <a:t>–</a:t>
            </a:r>
            <a:r>
              <a:rPr sz="1400" spc="-10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5 с</a:t>
            </a:r>
            <a:r>
              <a:rPr sz="1400" spc="-10" dirty="0">
                <a:latin typeface="Calibri"/>
                <a:cs typeface="Calibri"/>
              </a:rPr>
              <a:t>е</a:t>
            </a:r>
            <a:r>
              <a:rPr sz="1400" dirty="0">
                <a:latin typeface="Calibri"/>
                <a:cs typeface="Calibri"/>
              </a:rPr>
              <a:t>кунд</a:t>
            </a:r>
          </a:p>
        </p:txBody>
      </p:sp>
      <p:sp>
        <p:nvSpPr>
          <p:cNvPr id="15" name="object 15"/>
          <p:cNvSpPr/>
          <p:nvPr/>
        </p:nvSpPr>
        <p:spPr>
          <a:xfrm>
            <a:off x="5867400" y="2438400"/>
            <a:ext cx="2286000" cy="205740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 txBox="1"/>
          <p:nvPr/>
        </p:nvSpPr>
        <p:spPr>
          <a:xfrm>
            <a:off x="5870828" y="4759325"/>
            <a:ext cx="1967230" cy="96139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84785" marR="233045" indent="-172085">
              <a:lnSpc>
                <a:spcPct val="100000"/>
              </a:lnSpc>
              <a:buFont typeface="Arial"/>
              <a:buChar char="•"/>
              <a:tabLst>
                <a:tab pos="185420" algn="l"/>
              </a:tabLst>
            </a:pPr>
            <a:r>
              <a:rPr sz="1400" spc="-20" dirty="0">
                <a:latin typeface="Calibri"/>
                <a:cs typeface="Calibri"/>
              </a:rPr>
              <a:t>К</a:t>
            </a:r>
            <a:r>
              <a:rPr sz="1400" dirty="0">
                <a:latin typeface="Calibri"/>
                <a:cs typeface="Calibri"/>
              </a:rPr>
              <a:t>о</a:t>
            </a:r>
            <a:r>
              <a:rPr sz="1400" spc="5" dirty="0">
                <a:latin typeface="Calibri"/>
                <a:cs typeface="Calibri"/>
              </a:rPr>
              <a:t>н</a:t>
            </a:r>
            <a:r>
              <a:rPr sz="1400" dirty="0">
                <a:latin typeface="Calibri"/>
                <a:cs typeface="Calibri"/>
              </a:rPr>
              <a:t>т</a:t>
            </a:r>
            <a:r>
              <a:rPr sz="1400" spc="-10" dirty="0">
                <a:latin typeface="Calibri"/>
                <a:cs typeface="Calibri"/>
              </a:rPr>
              <a:t>р</a:t>
            </a:r>
            <a:r>
              <a:rPr sz="1400" spc="-20" dirty="0">
                <a:latin typeface="Calibri"/>
                <a:cs typeface="Calibri"/>
              </a:rPr>
              <a:t>о</a:t>
            </a:r>
            <a:r>
              <a:rPr sz="1400" dirty="0">
                <a:latin typeface="Calibri"/>
                <a:cs typeface="Calibri"/>
              </a:rPr>
              <a:t>ль</a:t>
            </a:r>
            <a:r>
              <a:rPr sz="1400" spc="-25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в</a:t>
            </a:r>
            <a:r>
              <a:rPr sz="1400" spc="-25" dirty="0">
                <a:latin typeface="Calibri"/>
                <a:cs typeface="Calibri"/>
              </a:rPr>
              <a:t>о</a:t>
            </a:r>
            <a:r>
              <a:rPr sz="1400" dirty="0">
                <a:latin typeface="Calibri"/>
                <a:cs typeface="Calibri"/>
              </a:rPr>
              <a:t>л</a:t>
            </a:r>
            <a:r>
              <a:rPr sz="1400" spc="5" dirty="0">
                <a:latin typeface="Calibri"/>
                <a:cs typeface="Calibri"/>
              </a:rPr>
              <a:t>н</a:t>
            </a:r>
            <a:r>
              <a:rPr sz="1400" dirty="0">
                <a:latin typeface="Calibri"/>
                <a:cs typeface="Calibri"/>
              </a:rPr>
              <a:t>ов</a:t>
            </a:r>
            <a:r>
              <a:rPr sz="1400" spc="5" dirty="0">
                <a:latin typeface="Calibri"/>
                <a:cs typeface="Calibri"/>
              </a:rPr>
              <a:t>о</a:t>
            </a:r>
            <a:r>
              <a:rPr sz="1400" spc="-20" dirty="0">
                <a:latin typeface="Calibri"/>
                <a:cs typeface="Calibri"/>
              </a:rPr>
              <a:t>г</a:t>
            </a:r>
            <a:r>
              <a:rPr sz="1400" dirty="0">
                <a:latin typeface="Calibri"/>
                <a:cs typeface="Calibri"/>
              </a:rPr>
              <a:t>о </a:t>
            </a:r>
            <a:r>
              <a:rPr sz="1400" spc="-10" dirty="0">
                <a:latin typeface="Calibri"/>
                <a:cs typeface="Calibri"/>
              </a:rPr>
              <a:t>с</a:t>
            </a:r>
            <a:r>
              <a:rPr sz="1400" dirty="0">
                <a:latin typeface="Calibri"/>
                <a:cs typeface="Calibri"/>
              </a:rPr>
              <a:t>оп</a:t>
            </a:r>
            <a:r>
              <a:rPr sz="1400" spc="-10" dirty="0">
                <a:latin typeface="Calibri"/>
                <a:cs typeface="Calibri"/>
              </a:rPr>
              <a:t>ро</a:t>
            </a:r>
            <a:r>
              <a:rPr sz="1400" dirty="0">
                <a:latin typeface="Calibri"/>
                <a:cs typeface="Calibri"/>
              </a:rPr>
              <a:t>т</a:t>
            </a:r>
            <a:r>
              <a:rPr sz="1400" spc="-10" dirty="0">
                <a:latin typeface="Calibri"/>
                <a:cs typeface="Calibri"/>
              </a:rPr>
              <a:t>и</a:t>
            </a:r>
            <a:r>
              <a:rPr sz="1400" spc="-15" dirty="0">
                <a:latin typeface="Calibri"/>
                <a:cs typeface="Calibri"/>
              </a:rPr>
              <a:t>в</a:t>
            </a:r>
            <a:r>
              <a:rPr sz="1400" dirty="0">
                <a:latin typeface="Calibri"/>
                <a:cs typeface="Calibri"/>
              </a:rPr>
              <a:t>ления</a:t>
            </a:r>
          </a:p>
          <a:p>
            <a:pPr marL="184785" indent="-172085">
              <a:lnSpc>
                <a:spcPct val="100000"/>
              </a:lnSpc>
              <a:spcBef>
                <a:spcPts val="335"/>
              </a:spcBef>
              <a:buFont typeface="Arial"/>
              <a:buChar char="•"/>
              <a:tabLst>
                <a:tab pos="185420" algn="l"/>
              </a:tabLst>
            </a:pPr>
            <a:r>
              <a:rPr sz="1400" dirty="0">
                <a:latin typeface="Calibri"/>
                <a:cs typeface="Calibri"/>
              </a:rPr>
              <a:t>Д</a:t>
            </a:r>
            <a:r>
              <a:rPr sz="1400" spc="-10" dirty="0">
                <a:latin typeface="Calibri"/>
                <a:cs typeface="Calibri"/>
              </a:rPr>
              <a:t>и</a:t>
            </a:r>
            <a:r>
              <a:rPr sz="1400" dirty="0">
                <a:latin typeface="Calibri"/>
                <a:cs typeface="Calibri"/>
              </a:rPr>
              <a:t>апа</a:t>
            </a:r>
            <a:r>
              <a:rPr sz="1400" spc="-10" dirty="0">
                <a:latin typeface="Calibri"/>
                <a:cs typeface="Calibri"/>
              </a:rPr>
              <a:t>з</a:t>
            </a:r>
            <a:r>
              <a:rPr sz="1400" dirty="0">
                <a:latin typeface="Calibri"/>
                <a:cs typeface="Calibri"/>
              </a:rPr>
              <a:t>он</a:t>
            </a:r>
            <a:r>
              <a:rPr sz="1400" spc="-10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20 – 2</a:t>
            </a:r>
            <a:r>
              <a:rPr sz="1400" spc="-10" dirty="0">
                <a:latin typeface="Calibri"/>
                <a:cs typeface="Calibri"/>
              </a:rPr>
              <a:t>0</a:t>
            </a:r>
            <a:r>
              <a:rPr sz="1400" dirty="0">
                <a:latin typeface="Calibri"/>
                <a:cs typeface="Calibri"/>
              </a:rPr>
              <a:t>0 Ом</a:t>
            </a:r>
          </a:p>
          <a:p>
            <a:pPr marL="184785" indent="-172085">
              <a:lnSpc>
                <a:spcPct val="100000"/>
              </a:lnSpc>
              <a:spcBef>
                <a:spcPts val="335"/>
              </a:spcBef>
              <a:buFont typeface="Arial"/>
              <a:buChar char="•"/>
              <a:tabLst>
                <a:tab pos="185420" algn="l"/>
              </a:tabLst>
            </a:pPr>
            <a:r>
              <a:rPr sz="1400" spc="-135" dirty="0">
                <a:latin typeface="Calibri"/>
                <a:cs typeface="Calibri"/>
              </a:rPr>
              <a:t>Т</a:t>
            </a:r>
            <a:r>
              <a:rPr sz="1400" dirty="0">
                <a:latin typeface="Calibri"/>
                <a:cs typeface="Calibri"/>
              </a:rPr>
              <a:t>очнос</a:t>
            </a:r>
            <a:r>
              <a:rPr sz="1400" spc="-10" dirty="0">
                <a:latin typeface="Calibri"/>
                <a:cs typeface="Calibri"/>
              </a:rPr>
              <a:t>т</a:t>
            </a:r>
            <a:r>
              <a:rPr sz="1400" dirty="0">
                <a:latin typeface="Calibri"/>
                <a:cs typeface="Calibri"/>
              </a:rPr>
              <a:t>ь</a:t>
            </a:r>
            <a:r>
              <a:rPr sz="1400" spc="-15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– 1%</a:t>
            </a:r>
            <a:r>
              <a:rPr sz="1400" spc="-20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на</a:t>
            </a:r>
            <a:r>
              <a:rPr sz="1400" spc="-5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50</a:t>
            </a:r>
            <a:r>
              <a:rPr sz="1400" spc="-5" dirty="0">
                <a:latin typeface="Calibri"/>
                <a:cs typeface="Calibri"/>
              </a:rPr>
              <a:t> </a:t>
            </a:r>
            <a:r>
              <a:rPr sz="1400" spc="-10" dirty="0">
                <a:latin typeface="Calibri"/>
                <a:cs typeface="Calibri"/>
              </a:rPr>
              <a:t>О</a:t>
            </a:r>
            <a:r>
              <a:rPr sz="1400" dirty="0">
                <a:latin typeface="Calibri"/>
                <a:cs typeface="Calibri"/>
              </a:rPr>
              <a:t>м</a:t>
            </a:r>
          </a:p>
        </p:txBody>
      </p:sp>
      <p:sp>
        <p:nvSpPr>
          <p:cNvPr id="17" name="object 17"/>
          <p:cNvSpPr/>
          <p:nvPr/>
        </p:nvSpPr>
        <p:spPr>
          <a:xfrm>
            <a:off x="838200" y="2438400"/>
            <a:ext cx="2330196" cy="201168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240"/>
              </a:lnSpc>
            </a:pPr>
            <a:fld id="{81D60167-4931-47E6-BA6A-407CBD079E47}" type="slidenum">
              <a:rPr spc="-5" dirty="0"/>
              <a:t>14</a:t>
            </a:fld>
            <a:endParaRPr spc="-5" dirty="0"/>
          </a:p>
        </p:txBody>
      </p:sp>
      <p:sp>
        <p:nvSpPr>
          <p:cNvPr id="19" name="object 3"/>
          <p:cNvSpPr txBox="1">
            <a:spLocks noGrp="1"/>
          </p:cNvSpPr>
          <p:nvPr>
            <p:ph type="body" idx="1"/>
          </p:nvPr>
        </p:nvSpPr>
        <p:spPr>
          <a:xfrm>
            <a:off x="457200" y="1143000"/>
            <a:ext cx="7696200" cy="82073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511809" indent="-286385" algn="just">
              <a:lnSpc>
                <a:spcPct val="100000"/>
              </a:lnSpc>
              <a:buFont typeface="Arial"/>
              <a:buChar char="•"/>
              <a:tabLst>
                <a:tab pos="512445" algn="l"/>
              </a:tabLst>
            </a:pPr>
            <a:r>
              <a:rPr lang="ru-RU" dirty="0"/>
              <a:t>Для проведения выходного электрического контроля качества печатных плат применяется оборудование </a:t>
            </a:r>
            <a:r>
              <a:rPr lang="en-US" dirty="0"/>
              <a:t>ATG</a:t>
            </a:r>
            <a:r>
              <a:rPr lang="ru-RU" dirty="0"/>
              <a:t> (Германия).</a:t>
            </a:r>
            <a:endParaRPr dirty="0"/>
          </a:p>
          <a:p>
            <a:pPr marL="212725" algn="just">
              <a:lnSpc>
                <a:spcPct val="100000"/>
              </a:lnSpc>
              <a:spcBef>
                <a:spcPts val="55"/>
              </a:spcBef>
            </a:pPr>
            <a:endParaRPr sz="1050" dirty="0">
              <a:latin typeface="Times New Roman"/>
              <a:cs typeface="Times New Roman"/>
            </a:endParaRPr>
          </a:p>
          <a:p>
            <a:pPr marL="511809" indent="-286385" algn="just">
              <a:lnSpc>
                <a:spcPct val="100000"/>
              </a:lnSpc>
              <a:buFont typeface="Arial"/>
              <a:buChar char="•"/>
              <a:tabLst>
                <a:tab pos="512445" algn="l"/>
              </a:tabLst>
            </a:pPr>
            <a:r>
              <a:rPr lang="ru-RU" spc="-10" dirty="0"/>
              <a:t>Для контроля волнового сопротивления (Импеданса) используется установка </a:t>
            </a:r>
            <a:r>
              <a:rPr lang="en-US" spc="-10" dirty="0"/>
              <a:t>Polar </a:t>
            </a:r>
            <a:r>
              <a:rPr lang="ru-RU" spc="-10" dirty="0"/>
              <a:t>(США):</a:t>
            </a:r>
            <a:endParaRPr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535940" y="430021"/>
            <a:ext cx="8072119" cy="36933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/>
            <a:r>
              <a:rPr spc="20" dirty="0"/>
              <a:t>Чистые помещения</a:t>
            </a:r>
          </a:p>
        </p:txBody>
      </p:sp>
      <p:sp>
        <p:nvSpPr>
          <p:cNvPr id="3" name="object 3"/>
          <p:cNvSpPr/>
          <p:nvPr/>
        </p:nvSpPr>
        <p:spPr>
          <a:xfrm>
            <a:off x="4495800" y="1828800"/>
            <a:ext cx="4495800" cy="4191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240"/>
              </a:lnSpc>
            </a:pPr>
            <a:fld id="{81D60167-4931-47E6-BA6A-407CBD079E47}" type="slidenum">
              <a:rPr spc="-5" dirty="0"/>
              <a:t>15</a:t>
            </a:fld>
            <a:endParaRPr spc="-5" dirty="0"/>
          </a:p>
        </p:txBody>
      </p:sp>
      <p:sp>
        <p:nvSpPr>
          <p:cNvPr id="5" name="object 5"/>
          <p:cNvSpPr txBox="1"/>
          <p:nvPr/>
        </p:nvSpPr>
        <p:spPr>
          <a:xfrm>
            <a:off x="269240" y="984250"/>
            <a:ext cx="4034790" cy="64633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400" spc="-5" dirty="0">
                <a:latin typeface="+mj-lt"/>
                <a:cs typeface="Calibri"/>
              </a:rPr>
              <a:t>Общая</a:t>
            </a:r>
            <a:r>
              <a:rPr sz="1400" spc="10" dirty="0">
                <a:latin typeface="+mj-lt"/>
                <a:cs typeface="Calibri"/>
              </a:rPr>
              <a:t> </a:t>
            </a:r>
            <a:r>
              <a:rPr sz="1400" spc="-5" dirty="0">
                <a:latin typeface="+mj-lt"/>
                <a:cs typeface="Calibri"/>
              </a:rPr>
              <a:t>площадь</a:t>
            </a:r>
            <a:r>
              <a:rPr sz="1400" dirty="0">
                <a:latin typeface="+mj-lt"/>
                <a:cs typeface="Calibri"/>
              </a:rPr>
              <a:t> </a:t>
            </a:r>
            <a:r>
              <a:rPr sz="1400" spc="-5" dirty="0">
                <a:latin typeface="+mj-lt"/>
                <a:cs typeface="Calibri"/>
              </a:rPr>
              <a:t>чи</a:t>
            </a:r>
            <a:r>
              <a:rPr sz="1400" spc="-15" dirty="0">
                <a:latin typeface="+mj-lt"/>
                <a:cs typeface="Calibri"/>
              </a:rPr>
              <a:t>с</a:t>
            </a:r>
            <a:r>
              <a:rPr sz="1400" spc="-5" dirty="0">
                <a:latin typeface="+mj-lt"/>
                <a:cs typeface="Calibri"/>
              </a:rPr>
              <a:t>тых</a:t>
            </a:r>
            <a:r>
              <a:rPr sz="1400" dirty="0">
                <a:latin typeface="+mj-lt"/>
                <a:cs typeface="Calibri"/>
              </a:rPr>
              <a:t> </a:t>
            </a:r>
            <a:r>
              <a:rPr sz="1400" spc="-5" dirty="0">
                <a:latin typeface="+mj-lt"/>
                <a:cs typeface="Calibri"/>
              </a:rPr>
              <a:t>п</a:t>
            </a:r>
            <a:r>
              <a:rPr sz="1400" spc="-10" dirty="0">
                <a:latin typeface="+mj-lt"/>
                <a:cs typeface="Calibri"/>
              </a:rPr>
              <a:t>о</a:t>
            </a:r>
            <a:r>
              <a:rPr sz="1400" spc="-5" dirty="0">
                <a:latin typeface="+mj-lt"/>
                <a:cs typeface="Calibri"/>
              </a:rPr>
              <a:t>ме</a:t>
            </a:r>
            <a:r>
              <a:rPr sz="1400" spc="-15" dirty="0">
                <a:latin typeface="+mj-lt"/>
                <a:cs typeface="Calibri"/>
              </a:rPr>
              <a:t>щ</a:t>
            </a:r>
            <a:r>
              <a:rPr sz="1400" spc="-5" dirty="0">
                <a:latin typeface="+mj-lt"/>
                <a:cs typeface="Calibri"/>
              </a:rPr>
              <a:t>ений</a:t>
            </a:r>
            <a:r>
              <a:rPr sz="1400" spc="25" dirty="0">
                <a:latin typeface="+mj-lt"/>
                <a:cs typeface="Calibri"/>
              </a:rPr>
              <a:t> </a:t>
            </a:r>
            <a:r>
              <a:rPr sz="1400" spc="-5" dirty="0">
                <a:latin typeface="+mj-lt"/>
                <a:cs typeface="Calibri"/>
              </a:rPr>
              <a:t>: 8</a:t>
            </a:r>
            <a:r>
              <a:rPr sz="1400" spc="-15" dirty="0">
                <a:latin typeface="+mj-lt"/>
                <a:cs typeface="Calibri"/>
              </a:rPr>
              <a:t>9</a:t>
            </a:r>
            <a:r>
              <a:rPr sz="1400" spc="-5" dirty="0">
                <a:latin typeface="+mj-lt"/>
                <a:cs typeface="Calibri"/>
              </a:rPr>
              <a:t>6</a:t>
            </a:r>
            <a:r>
              <a:rPr sz="1400" spc="30" dirty="0">
                <a:latin typeface="+mj-lt"/>
                <a:cs typeface="Calibri"/>
              </a:rPr>
              <a:t> </a:t>
            </a:r>
            <a:r>
              <a:rPr sz="1400" spc="-5" dirty="0" err="1">
                <a:latin typeface="+mj-lt"/>
                <a:cs typeface="Calibri"/>
              </a:rPr>
              <a:t>м.кв</a:t>
            </a:r>
            <a:endParaRPr lang="ru-RU" sz="1400" spc="-5" dirty="0">
              <a:latin typeface="+mj-lt"/>
              <a:cs typeface="Calibri"/>
            </a:endParaRPr>
          </a:p>
          <a:p>
            <a:pPr marL="2984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ru-RU" sz="1400" dirty="0">
                <a:latin typeface="+mj-lt"/>
                <a:cs typeface="Calibri"/>
              </a:rPr>
              <a:t>8 класс </a:t>
            </a:r>
            <a:r>
              <a:rPr sz="1400" spc="-5" dirty="0">
                <a:latin typeface="+mj-lt"/>
                <a:cs typeface="Calibri"/>
              </a:rPr>
              <a:t>-</a:t>
            </a:r>
            <a:r>
              <a:rPr sz="1400" dirty="0">
                <a:latin typeface="+mj-lt"/>
                <a:cs typeface="Calibri"/>
              </a:rPr>
              <a:t>  </a:t>
            </a:r>
            <a:r>
              <a:rPr sz="1400" spc="-10" dirty="0">
                <a:latin typeface="+mj-lt"/>
                <a:cs typeface="Calibri"/>
              </a:rPr>
              <a:t>55</a:t>
            </a:r>
            <a:r>
              <a:rPr sz="1400" spc="-5" dirty="0">
                <a:latin typeface="+mj-lt"/>
                <a:cs typeface="Calibri"/>
              </a:rPr>
              <a:t>0</a:t>
            </a:r>
            <a:r>
              <a:rPr sz="1400" spc="15" dirty="0">
                <a:latin typeface="+mj-lt"/>
                <a:cs typeface="Calibri"/>
              </a:rPr>
              <a:t> </a:t>
            </a:r>
            <a:r>
              <a:rPr sz="1400" spc="-5" dirty="0" err="1">
                <a:latin typeface="+mj-lt"/>
                <a:cs typeface="Calibri"/>
              </a:rPr>
              <a:t>м.кв</a:t>
            </a:r>
            <a:endParaRPr lang="ru-RU" sz="1400" spc="-5" dirty="0">
              <a:latin typeface="+mj-lt"/>
              <a:cs typeface="Calibri"/>
            </a:endParaRPr>
          </a:p>
          <a:p>
            <a:pPr marL="2984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ru-RU" sz="1400" spc="-5" dirty="0">
                <a:latin typeface="+mj-lt"/>
                <a:cs typeface="Calibri"/>
              </a:rPr>
              <a:t>9 класс - </a:t>
            </a:r>
            <a:r>
              <a:rPr sz="1400" spc="-10" dirty="0">
                <a:latin typeface="+mj-lt"/>
                <a:cs typeface="Calibri"/>
              </a:rPr>
              <a:t>34</a:t>
            </a:r>
            <a:r>
              <a:rPr sz="1400" spc="-5" dirty="0">
                <a:latin typeface="+mj-lt"/>
                <a:cs typeface="Calibri"/>
              </a:rPr>
              <a:t>6</a:t>
            </a:r>
            <a:r>
              <a:rPr sz="1400" spc="25" dirty="0">
                <a:latin typeface="+mj-lt"/>
                <a:cs typeface="Calibri"/>
              </a:rPr>
              <a:t> </a:t>
            </a:r>
            <a:r>
              <a:rPr sz="1400" spc="-5" dirty="0">
                <a:latin typeface="+mj-lt"/>
                <a:cs typeface="Calibri"/>
              </a:rPr>
              <a:t>м.кв</a:t>
            </a:r>
            <a:endParaRPr sz="1400" dirty="0">
              <a:latin typeface="+mj-lt"/>
              <a:cs typeface="Calibri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269240" y="3352800"/>
            <a:ext cx="3688079" cy="295978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400" b="1" spc="-65" dirty="0">
                <a:cs typeface="Arial"/>
              </a:rPr>
              <a:t>Т</a:t>
            </a:r>
            <a:r>
              <a:rPr sz="1400" b="1" spc="-10" dirty="0">
                <a:cs typeface="Arial"/>
              </a:rPr>
              <a:t>е</a:t>
            </a:r>
            <a:r>
              <a:rPr sz="1400" b="1" spc="-20" dirty="0">
                <a:cs typeface="Arial"/>
              </a:rPr>
              <a:t>х</a:t>
            </a:r>
            <a:r>
              <a:rPr sz="1400" b="1" dirty="0">
                <a:cs typeface="Arial"/>
              </a:rPr>
              <a:t>о</a:t>
            </a:r>
            <a:r>
              <a:rPr sz="1400" b="1" spc="-10" dirty="0">
                <a:cs typeface="Arial"/>
              </a:rPr>
              <a:t>п</a:t>
            </a:r>
            <a:r>
              <a:rPr sz="1400" b="1" dirty="0">
                <a:cs typeface="Arial"/>
              </a:rPr>
              <a:t>ера</a:t>
            </a:r>
            <a:r>
              <a:rPr sz="1400" b="1" spc="-10" dirty="0">
                <a:cs typeface="Arial"/>
              </a:rPr>
              <a:t>ци</a:t>
            </a:r>
            <a:r>
              <a:rPr sz="1400" b="1" dirty="0">
                <a:cs typeface="Arial"/>
              </a:rPr>
              <a:t>и</a:t>
            </a:r>
            <a:r>
              <a:rPr sz="1400" b="1" spc="-15" dirty="0">
                <a:cs typeface="Arial"/>
              </a:rPr>
              <a:t> </a:t>
            </a:r>
            <a:r>
              <a:rPr sz="1400" b="1" dirty="0">
                <a:cs typeface="Arial"/>
              </a:rPr>
              <a:t>в</a:t>
            </a:r>
            <a:r>
              <a:rPr sz="1400" b="1" spc="5" dirty="0">
                <a:cs typeface="Arial"/>
              </a:rPr>
              <a:t> </a:t>
            </a:r>
            <a:r>
              <a:rPr sz="1400" b="1" dirty="0">
                <a:cs typeface="Arial"/>
              </a:rPr>
              <a:t>ч</a:t>
            </a:r>
            <a:r>
              <a:rPr sz="1400" b="1" spc="-10" dirty="0">
                <a:cs typeface="Arial"/>
              </a:rPr>
              <a:t>и</a:t>
            </a:r>
            <a:r>
              <a:rPr sz="1400" b="1" dirty="0">
                <a:cs typeface="Arial"/>
              </a:rPr>
              <a:t>с</a:t>
            </a:r>
            <a:r>
              <a:rPr sz="1400" b="1" spc="-15" dirty="0">
                <a:cs typeface="Arial"/>
              </a:rPr>
              <a:t>т</a:t>
            </a:r>
            <a:r>
              <a:rPr sz="1400" b="1" spc="-5" dirty="0">
                <a:cs typeface="Arial"/>
              </a:rPr>
              <a:t>ы</a:t>
            </a:r>
            <a:r>
              <a:rPr sz="1400" b="1" dirty="0">
                <a:cs typeface="Arial"/>
              </a:rPr>
              <a:t>х</a:t>
            </a:r>
            <a:r>
              <a:rPr sz="1400" b="1" spc="15" dirty="0">
                <a:cs typeface="Arial"/>
              </a:rPr>
              <a:t> </a:t>
            </a:r>
            <a:r>
              <a:rPr sz="1400" b="1" spc="-5" dirty="0">
                <a:cs typeface="Arial"/>
              </a:rPr>
              <a:t>п</a:t>
            </a:r>
            <a:r>
              <a:rPr sz="1400" b="1" spc="-15" dirty="0">
                <a:cs typeface="Arial"/>
              </a:rPr>
              <a:t>ом</a:t>
            </a:r>
            <a:r>
              <a:rPr sz="1400" b="1" dirty="0">
                <a:cs typeface="Arial"/>
              </a:rPr>
              <a:t>е</a:t>
            </a:r>
            <a:r>
              <a:rPr sz="1400" b="1" spc="-20" dirty="0">
                <a:cs typeface="Arial"/>
              </a:rPr>
              <a:t>щ</a:t>
            </a:r>
            <a:r>
              <a:rPr sz="1400" b="1" dirty="0">
                <a:cs typeface="Arial"/>
              </a:rPr>
              <a:t>е</a:t>
            </a:r>
            <a:r>
              <a:rPr sz="1400" b="1" spc="-5" dirty="0">
                <a:cs typeface="Arial"/>
              </a:rPr>
              <a:t>н</a:t>
            </a:r>
            <a:r>
              <a:rPr sz="1400" b="1" spc="-10" dirty="0">
                <a:cs typeface="Arial"/>
              </a:rPr>
              <a:t>и</a:t>
            </a:r>
            <a:r>
              <a:rPr sz="1400" b="1" spc="-5" dirty="0">
                <a:cs typeface="Arial"/>
              </a:rPr>
              <a:t>я</a:t>
            </a:r>
            <a:r>
              <a:rPr sz="1400" b="1" dirty="0">
                <a:cs typeface="Arial"/>
              </a:rPr>
              <a:t>х</a:t>
            </a:r>
            <a:r>
              <a:rPr sz="1400" b="1" spc="15" dirty="0">
                <a:cs typeface="Arial"/>
              </a:rPr>
              <a:t> </a:t>
            </a:r>
            <a:r>
              <a:rPr sz="1400" b="1" dirty="0">
                <a:cs typeface="Arial"/>
              </a:rPr>
              <a:t>8 </a:t>
            </a:r>
            <a:r>
              <a:rPr sz="1400" b="1" spc="10" dirty="0">
                <a:cs typeface="Arial"/>
              </a:rPr>
              <a:t>к</a:t>
            </a:r>
            <a:r>
              <a:rPr sz="1400" b="1" dirty="0">
                <a:cs typeface="Arial"/>
              </a:rPr>
              <a:t>лас</a:t>
            </a:r>
            <a:r>
              <a:rPr sz="1400" b="1" spc="15" dirty="0">
                <a:cs typeface="Arial"/>
              </a:rPr>
              <a:t>с</a:t>
            </a:r>
            <a:r>
              <a:rPr sz="1400" b="1" dirty="0">
                <a:cs typeface="Arial"/>
              </a:rPr>
              <a:t>а:</a:t>
            </a:r>
            <a:endParaRPr sz="1400" dirty="0">
              <a:cs typeface="Arial"/>
            </a:endParaRPr>
          </a:p>
          <a:p>
            <a:pPr marL="298450" indent="-285750">
              <a:lnSpc>
                <a:spcPct val="100000"/>
              </a:lnSpc>
              <a:spcBef>
                <a:spcPts val="455"/>
              </a:spcBef>
              <a:buFont typeface="Arial" panose="020B0604020202020204" pitchFamily="34" charset="0"/>
              <a:buChar char="•"/>
              <a:tabLst>
                <a:tab pos="299720" algn="l"/>
              </a:tabLst>
            </a:pPr>
            <a:r>
              <a:rPr sz="1400" dirty="0">
                <a:cs typeface="Arial"/>
              </a:rPr>
              <a:t>Формиро</a:t>
            </a:r>
            <a:r>
              <a:rPr sz="1400" spc="-15" dirty="0">
                <a:cs typeface="Arial"/>
              </a:rPr>
              <a:t>в</a:t>
            </a:r>
            <a:r>
              <a:rPr sz="1400" spc="-10" dirty="0">
                <a:cs typeface="Arial"/>
              </a:rPr>
              <a:t>а</a:t>
            </a:r>
            <a:r>
              <a:rPr sz="1400" dirty="0">
                <a:cs typeface="Arial"/>
              </a:rPr>
              <a:t>ние</a:t>
            </a:r>
            <a:r>
              <a:rPr sz="1400" spc="-35" dirty="0">
                <a:cs typeface="Arial"/>
              </a:rPr>
              <a:t> </a:t>
            </a:r>
            <a:r>
              <a:rPr sz="1400" dirty="0" err="1">
                <a:cs typeface="Arial"/>
              </a:rPr>
              <a:t>рис</a:t>
            </a:r>
            <a:r>
              <a:rPr sz="1400" spc="-15" dirty="0" err="1">
                <a:cs typeface="Arial"/>
              </a:rPr>
              <a:t>у</a:t>
            </a:r>
            <a:r>
              <a:rPr sz="1400" dirty="0" err="1">
                <a:cs typeface="Arial"/>
              </a:rPr>
              <a:t>н</a:t>
            </a:r>
            <a:r>
              <a:rPr sz="1400" spc="20" dirty="0" err="1">
                <a:cs typeface="Arial"/>
              </a:rPr>
              <a:t>к</a:t>
            </a:r>
            <a:r>
              <a:rPr sz="1400" dirty="0" err="1">
                <a:cs typeface="Arial"/>
              </a:rPr>
              <a:t>а</a:t>
            </a:r>
            <a:r>
              <a:rPr sz="1400" dirty="0">
                <a:cs typeface="Arial"/>
              </a:rPr>
              <a:t> ПП</a:t>
            </a:r>
            <a:r>
              <a:rPr lang="ru-RU" sz="1400" dirty="0">
                <a:cs typeface="Arial"/>
              </a:rPr>
              <a:t>.</a:t>
            </a:r>
            <a:endParaRPr sz="1400" dirty="0">
              <a:cs typeface="Arial"/>
            </a:endParaRPr>
          </a:p>
          <a:p>
            <a:pPr marL="298450" indent="-285750">
              <a:lnSpc>
                <a:spcPct val="100000"/>
              </a:lnSpc>
              <a:spcBef>
                <a:spcPts val="720"/>
              </a:spcBef>
              <a:buFont typeface="Arial" panose="020B0604020202020204" pitchFamily="34" charset="0"/>
              <a:buChar char="•"/>
              <a:tabLst>
                <a:tab pos="299720" algn="l"/>
              </a:tabLst>
            </a:pPr>
            <a:r>
              <a:rPr sz="1400" dirty="0">
                <a:cs typeface="Arial"/>
              </a:rPr>
              <a:t>Со</a:t>
            </a:r>
            <a:r>
              <a:rPr sz="1400" spc="-15" dirty="0">
                <a:cs typeface="Arial"/>
              </a:rPr>
              <a:t>в</a:t>
            </a:r>
            <a:r>
              <a:rPr sz="1400" dirty="0">
                <a:cs typeface="Arial"/>
              </a:rPr>
              <a:t>м</a:t>
            </a:r>
            <a:r>
              <a:rPr sz="1400" spc="5" dirty="0">
                <a:cs typeface="Arial"/>
              </a:rPr>
              <a:t>е</a:t>
            </a:r>
            <a:r>
              <a:rPr sz="1400" spc="-20" dirty="0">
                <a:cs typeface="Arial"/>
              </a:rPr>
              <a:t>щ</a:t>
            </a:r>
            <a:r>
              <a:rPr sz="1400" dirty="0">
                <a:cs typeface="Arial"/>
              </a:rPr>
              <a:t>ение</a:t>
            </a:r>
            <a:r>
              <a:rPr sz="1400" spc="-35" dirty="0">
                <a:cs typeface="Arial"/>
              </a:rPr>
              <a:t> </a:t>
            </a:r>
            <a:r>
              <a:rPr sz="1400" dirty="0">
                <a:cs typeface="Arial"/>
              </a:rPr>
              <a:t>с</a:t>
            </a:r>
            <a:r>
              <a:rPr sz="1400" spc="5" dirty="0">
                <a:cs typeface="Arial"/>
              </a:rPr>
              <a:t>л</a:t>
            </a:r>
            <a:r>
              <a:rPr sz="1400" dirty="0">
                <a:cs typeface="Arial"/>
              </a:rPr>
              <a:t>оев</a:t>
            </a:r>
            <a:r>
              <a:rPr sz="1400" spc="-15" dirty="0">
                <a:cs typeface="Arial"/>
              </a:rPr>
              <a:t> </a:t>
            </a:r>
            <a:r>
              <a:rPr sz="1400" dirty="0" err="1">
                <a:cs typeface="Arial"/>
              </a:rPr>
              <a:t>пе</a:t>
            </a:r>
            <a:r>
              <a:rPr sz="1400" spc="5" dirty="0" err="1">
                <a:cs typeface="Arial"/>
              </a:rPr>
              <a:t>р</a:t>
            </a:r>
            <a:r>
              <a:rPr sz="1400" spc="-20" dirty="0" err="1">
                <a:cs typeface="Arial"/>
              </a:rPr>
              <a:t>е</a:t>
            </a:r>
            <a:r>
              <a:rPr sz="1400" dirty="0" err="1">
                <a:cs typeface="Arial"/>
              </a:rPr>
              <a:t>д</a:t>
            </a:r>
            <a:r>
              <a:rPr sz="1400" spc="-30" dirty="0">
                <a:cs typeface="Arial"/>
              </a:rPr>
              <a:t> </a:t>
            </a:r>
            <a:r>
              <a:rPr sz="1400" dirty="0" err="1">
                <a:cs typeface="Arial"/>
              </a:rPr>
              <a:t>пр</a:t>
            </a:r>
            <a:r>
              <a:rPr sz="1400" spc="5" dirty="0" err="1">
                <a:cs typeface="Arial"/>
              </a:rPr>
              <a:t>е</a:t>
            </a:r>
            <a:r>
              <a:rPr sz="1400" dirty="0" err="1">
                <a:cs typeface="Arial"/>
              </a:rPr>
              <a:t>с</a:t>
            </a:r>
            <a:r>
              <a:rPr sz="1400" spc="10" dirty="0" err="1">
                <a:cs typeface="Arial"/>
              </a:rPr>
              <a:t>с</a:t>
            </a:r>
            <a:r>
              <a:rPr sz="1400" dirty="0" err="1">
                <a:cs typeface="Arial"/>
              </a:rPr>
              <a:t>о</a:t>
            </a:r>
            <a:r>
              <a:rPr sz="1400" spc="-15" dirty="0" err="1">
                <a:cs typeface="Arial"/>
              </a:rPr>
              <a:t>в</a:t>
            </a:r>
            <a:r>
              <a:rPr sz="1400" dirty="0" err="1">
                <a:cs typeface="Arial"/>
              </a:rPr>
              <a:t>анием</a:t>
            </a:r>
            <a:r>
              <a:rPr lang="ru-RU" sz="1400" dirty="0">
                <a:cs typeface="Arial"/>
              </a:rPr>
              <a:t>.</a:t>
            </a:r>
            <a:endParaRPr sz="1400" dirty="0">
              <a:cs typeface="Arial"/>
            </a:endParaRPr>
          </a:p>
          <a:p>
            <a:pPr marL="298450" marR="5080" indent="-285750">
              <a:lnSpc>
                <a:spcPct val="150000"/>
              </a:lnSpc>
              <a:buFont typeface="Arial" panose="020B0604020202020204" pitchFamily="34" charset="0"/>
              <a:buChar char="•"/>
              <a:tabLst>
                <a:tab pos="299720" algn="l"/>
              </a:tabLst>
            </a:pPr>
            <a:r>
              <a:rPr sz="1400" dirty="0">
                <a:cs typeface="Arial"/>
              </a:rPr>
              <a:t>Нанесение </a:t>
            </a:r>
            <a:r>
              <a:rPr sz="1400" spc="-20" dirty="0">
                <a:cs typeface="Arial"/>
              </a:rPr>
              <a:t> </a:t>
            </a:r>
            <a:r>
              <a:rPr sz="1400" dirty="0">
                <a:cs typeface="Arial"/>
              </a:rPr>
              <a:t>и </a:t>
            </a:r>
            <a:r>
              <a:rPr sz="1400" spc="-5" dirty="0">
                <a:cs typeface="Arial"/>
              </a:rPr>
              <a:t>ф</a:t>
            </a:r>
            <a:r>
              <a:rPr sz="1400" dirty="0">
                <a:cs typeface="Arial"/>
              </a:rPr>
              <a:t>ормиро</a:t>
            </a:r>
            <a:r>
              <a:rPr sz="1400" spc="-15" dirty="0">
                <a:cs typeface="Arial"/>
              </a:rPr>
              <a:t>в</a:t>
            </a:r>
            <a:r>
              <a:rPr sz="1400" spc="-10" dirty="0">
                <a:cs typeface="Arial"/>
              </a:rPr>
              <a:t>а</a:t>
            </a:r>
            <a:r>
              <a:rPr sz="1400" dirty="0">
                <a:cs typeface="Arial"/>
              </a:rPr>
              <a:t>ние</a:t>
            </a:r>
            <a:r>
              <a:rPr sz="1400" spc="-35" dirty="0">
                <a:cs typeface="Arial"/>
              </a:rPr>
              <a:t> </a:t>
            </a:r>
            <a:r>
              <a:rPr sz="1400" dirty="0">
                <a:cs typeface="Arial"/>
              </a:rPr>
              <a:t>рис</a:t>
            </a:r>
            <a:r>
              <a:rPr sz="1400" spc="-15" dirty="0">
                <a:cs typeface="Arial"/>
              </a:rPr>
              <a:t>у</a:t>
            </a:r>
            <a:r>
              <a:rPr sz="1400" dirty="0">
                <a:cs typeface="Arial"/>
              </a:rPr>
              <a:t>н</a:t>
            </a:r>
            <a:r>
              <a:rPr sz="1400" spc="20" dirty="0">
                <a:cs typeface="Arial"/>
              </a:rPr>
              <a:t>к</a:t>
            </a:r>
            <a:r>
              <a:rPr sz="1400" dirty="0">
                <a:cs typeface="Arial"/>
              </a:rPr>
              <a:t>а </a:t>
            </a:r>
            <a:r>
              <a:rPr sz="1400" dirty="0" err="1">
                <a:cs typeface="Arial"/>
              </a:rPr>
              <a:t>пая</a:t>
            </a:r>
            <a:r>
              <a:rPr sz="1400" spc="-10" dirty="0" err="1">
                <a:cs typeface="Arial"/>
              </a:rPr>
              <a:t>л</a:t>
            </a:r>
            <a:r>
              <a:rPr sz="1400" dirty="0" err="1">
                <a:cs typeface="Arial"/>
              </a:rPr>
              <a:t>ь</a:t>
            </a:r>
            <a:r>
              <a:rPr sz="1400" spc="-5" dirty="0" err="1">
                <a:cs typeface="Arial"/>
              </a:rPr>
              <a:t>н</a:t>
            </a:r>
            <a:r>
              <a:rPr sz="1400" dirty="0" err="1">
                <a:cs typeface="Arial"/>
              </a:rPr>
              <a:t>ой</a:t>
            </a:r>
            <a:r>
              <a:rPr sz="1400" dirty="0">
                <a:cs typeface="Arial"/>
              </a:rPr>
              <a:t> </a:t>
            </a:r>
            <a:r>
              <a:rPr sz="1400" dirty="0" err="1">
                <a:cs typeface="Arial"/>
              </a:rPr>
              <a:t>м</a:t>
            </a:r>
            <a:r>
              <a:rPr sz="1400" spc="5" dirty="0" err="1">
                <a:cs typeface="Arial"/>
              </a:rPr>
              <a:t>а</a:t>
            </a:r>
            <a:r>
              <a:rPr sz="1400" dirty="0" err="1">
                <a:cs typeface="Arial"/>
              </a:rPr>
              <a:t>ски</a:t>
            </a:r>
            <a:r>
              <a:rPr lang="ru-RU" sz="1400" dirty="0">
                <a:cs typeface="Arial"/>
              </a:rPr>
              <a:t>.</a:t>
            </a:r>
            <a:endParaRPr sz="1400" dirty="0"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800"/>
              </a:spcBef>
            </a:pPr>
            <a:r>
              <a:rPr sz="1400" b="1" spc="-65" dirty="0">
                <a:cs typeface="Arial"/>
              </a:rPr>
              <a:t>Т</a:t>
            </a:r>
            <a:r>
              <a:rPr sz="1400" b="1" spc="-10" dirty="0">
                <a:cs typeface="Arial"/>
              </a:rPr>
              <a:t>е</a:t>
            </a:r>
            <a:r>
              <a:rPr sz="1400" b="1" spc="-20" dirty="0">
                <a:cs typeface="Arial"/>
              </a:rPr>
              <a:t>х</a:t>
            </a:r>
            <a:r>
              <a:rPr sz="1400" b="1" dirty="0">
                <a:cs typeface="Arial"/>
              </a:rPr>
              <a:t>о</a:t>
            </a:r>
            <a:r>
              <a:rPr sz="1400" b="1" spc="-10" dirty="0">
                <a:cs typeface="Arial"/>
              </a:rPr>
              <a:t>п</a:t>
            </a:r>
            <a:r>
              <a:rPr sz="1400" b="1" dirty="0">
                <a:cs typeface="Arial"/>
              </a:rPr>
              <a:t>ера</a:t>
            </a:r>
            <a:r>
              <a:rPr sz="1400" b="1" spc="-10" dirty="0">
                <a:cs typeface="Arial"/>
              </a:rPr>
              <a:t>ци</a:t>
            </a:r>
            <a:r>
              <a:rPr sz="1400" b="1" dirty="0">
                <a:cs typeface="Arial"/>
              </a:rPr>
              <a:t>и</a:t>
            </a:r>
            <a:r>
              <a:rPr sz="1400" b="1" spc="-15" dirty="0">
                <a:cs typeface="Arial"/>
              </a:rPr>
              <a:t> </a:t>
            </a:r>
            <a:r>
              <a:rPr sz="1400" b="1" dirty="0">
                <a:cs typeface="Arial"/>
              </a:rPr>
              <a:t>в</a:t>
            </a:r>
            <a:r>
              <a:rPr sz="1400" b="1" spc="5" dirty="0">
                <a:cs typeface="Arial"/>
              </a:rPr>
              <a:t> </a:t>
            </a:r>
            <a:r>
              <a:rPr sz="1400" b="1" dirty="0">
                <a:cs typeface="Arial"/>
              </a:rPr>
              <a:t>ч</a:t>
            </a:r>
            <a:r>
              <a:rPr sz="1400" b="1" spc="-10" dirty="0">
                <a:cs typeface="Arial"/>
              </a:rPr>
              <a:t>и</a:t>
            </a:r>
            <a:r>
              <a:rPr sz="1400" b="1" dirty="0">
                <a:cs typeface="Arial"/>
              </a:rPr>
              <a:t>с</a:t>
            </a:r>
            <a:r>
              <a:rPr sz="1400" b="1" spc="-15" dirty="0">
                <a:cs typeface="Arial"/>
              </a:rPr>
              <a:t>т</a:t>
            </a:r>
            <a:r>
              <a:rPr sz="1400" b="1" spc="-5" dirty="0">
                <a:cs typeface="Arial"/>
              </a:rPr>
              <a:t>ы</a:t>
            </a:r>
            <a:r>
              <a:rPr sz="1400" b="1" dirty="0">
                <a:cs typeface="Arial"/>
              </a:rPr>
              <a:t>х</a:t>
            </a:r>
            <a:r>
              <a:rPr sz="1400" b="1" spc="15" dirty="0">
                <a:cs typeface="Arial"/>
              </a:rPr>
              <a:t> </a:t>
            </a:r>
            <a:r>
              <a:rPr sz="1400" b="1" spc="-5" dirty="0">
                <a:cs typeface="Arial"/>
              </a:rPr>
              <a:t>п</a:t>
            </a:r>
            <a:r>
              <a:rPr sz="1400" b="1" spc="-15" dirty="0">
                <a:cs typeface="Arial"/>
              </a:rPr>
              <a:t>ом</a:t>
            </a:r>
            <a:r>
              <a:rPr sz="1400" b="1" dirty="0">
                <a:cs typeface="Arial"/>
              </a:rPr>
              <a:t>е</a:t>
            </a:r>
            <a:r>
              <a:rPr sz="1400" b="1" spc="-20" dirty="0">
                <a:cs typeface="Arial"/>
              </a:rPr>
              <a:t>щ</a:t>
            </a:r>
            <a:r>
              <a:rPr sz="1400" b="1" dirty="0">
                <a:cs typeface="Arial"/>
              </a:rPr>
              <a:t>е</a:t>
            </a:r>
            <a:r>
              <a:rPr sz="1400" b="1" spc="-5" dirty="0">
                <a:cs typeface="Arial"/>
              </a:rPr>
              <a:t>н</a:t>
            </a:r>
            <a:r>
              <a:rPr sz="1400" b="1" spc="-10" dirty="0">
                <a:cs typeface="Arial"/>
              </a:rPr>
              <a:t>и</a:t>
            </a:r>
            <a:r>
              <a:rPr sz="1400" b="1" spc="-5" dirty="0">
                <a:cs typeface="Arial"/>
              </a:rPr>
              <a:t>я</a:t>
            </a:r>
            <a:r>
              <a:rPr sz="1400" b="1" dirty="0">
                <a:cs typeface="Arial"/>
              </a:rPr>
              <a:t>х</a:t>
            </a:r>
            <a:r>
              <a:rPr sz="1400" b="1" spc="25" dirty="0">
                <a:cs typeface="Arial"/>
              </a:rPr>
              <a:t> </a:t>
            </a:r>
            <a:r>
              <a:rPr sz="1400" b="1" dirty="0">
                <a:cs typeface="Arial"/>
              </a:rPr>
              <a:t>9</a:t>
            </a:r>
            <a:r>
              <a:rPr sz="1400" b="1" spc="5" dirty="0">
                <a:cs typeface="Arial"/>
              </a:rPr>
              <a:t> </a:t>
            </a:r>
            <a:r>
              <a:rPr sz="1400" b="1" spc="10" dirty="0">
                <a:cs typeface="Arial"/>
              </a:rPr>
              <a:t>к</a:t>
            </a:r>
            <a:r>
              <a:rPr sz="1400" b="1" dirty="0">
                <a:cs typeface="Arial"/>
              </a:rPr>
              <a:t>лас</a:t>
            </a:r>
            <a:r>
              <a:rPr sz="1400" b="1" spc="15" dirty="0">
                <a:cs typeface="Arial"/>
              </a:rPr>
              <a:t>с</a:t>
            </a:r>
            <a:r>
              <a:rPr sz="1400" b="1" dirty="0">
                <a:cs typeface="Arial"/>
              </a:rPr>
              <a:t>а:</a:t>
            </a:r>
            <a:endParaRPr sz="1400" dirty="0">
              <a:cs typeface="Arial"/>
            </a:endParaRPr>
          </a:p>
          <a:p>
            <a:pPr marL="298450" indent="-285750">
              <a:lnSpc>
                <a:spcPct val="100000"/>
              </a:lnSpc>
              <a:spcBef>
                <a:spcPts val="455"/>
              </a:spcBef>
              <a:buFont typeface="Arial" panose="020B0604020202020204" pitchFamily="34" charset="0"/>
              <a:buChar char="•"/>
              <a:tabLst>
                <a:tab pos="299720" algn="l"/>
              </a:tabLst>
            </a:pPr>
            <a:r>
              <a:rPr sz="1400" dirty="0">
                <a:cs typeface="Arial"/>
              </a:rPr>
              <a:t>С</a:t>
            </a:r>
            <a:r>
              <a:rPr sz="1400" spc="-10" dirty="0">
                <a:cs typeface="Arial"/>
              </a:rPr>
              <a:t>б</a:t>
            </a:r>
            <a:r>
              <a:rPr sz="1400" dirty="0">
                <a:cs typeface="Arial"/>
              </a:rPr>
              <a:t>ор</a:t>
            </a:r>
            <a:r>
              <a:rPr sz="1400" spc="25" dirty="0">
                <a:cs typeface="Arial"/>
              </a:rPr>
              <a:t>к</a:t>
            </a:r>
            <a:r>
              <a:rPr sz="1400" dirty="0">
                <a:cs typeface="Arial"/>
              </a:rPr>
              <a:t>а</a:t>
            </a:r>
            <a:r>
              <a:rPr sz="1400" spc="-20" dirty="0">
                <a:cs typeface="Arial"/>
              </a:rPr>
              <a:t> </a:t>
            </a:r>
            <a:r>
              <a:rPr sz="1400" dirty="0">
                <a:cs typeface="Arial"/>
              </a:rPr>
              <a:t>па</a:t>
            </a:r>
            <a:r>
              <a:rPr sz="1400" spc="15" dirty="0">
                <a:cs typeface="Arial"/>
              </a:rPr>
              <a:t>к</a:t>
            </a:r>
            <a:r>
              <a:rPr sz="1400" spc="-35" dirty="0">
                <a:cs typeface="Arial"/>
              </a:rPr>
              <a:t>е</a:t>
            </a:r>
            <a:r>
              <a:rPr sz="1400" spc="-10" dirty="0">
                <a:cs typeface="Arial"/>
              </a:rPr>
              <a:t>т</a:t>
            </a:r>
            <a:r>
              <a:rPr sz="1400" dirty="0">
                <a:cs typeface="Arial"/>
              </a:rPr>
              <a:t>ов</a:t>
            </a:r>
            <a:r>
              <a:rPr sz="1400" spc="-35" dirty="0">
                <a:cs typeface="Arial"/>
              </a:rPr>
              <a:t> </a:t>
            </a:r>
            <a:r>
              <a:rPr sz="1400" spc="-5" dirty="0" err="1">
                <a:cs typeface="Arial"/>
              </a:rPr>
              <a:t>дл</a:t>
            </a:r>
            <a:r>
              <a:rPr sz="1400" dirty="0" err="1">
                <a:cs typeface="Arial"/>
              </a:rPr>
              <a:t>я</a:t>
            </a:r>
            <a:r>
              <a:rPr sz="1400" spc="10" dirty="0">
                <a:cs typeface="Arial"/>
              </a:rPr>
              <a:t> </a:t>
            </a:r>
            <a:r>
              <a:rPr sz="1400" dirty="0" err="1">
                <a:cs typeface="Arial"/>
              </a:rPr>
              <a:t>пр</a:t>
            </a:r>
            <a:r>
              <a:rPr sz="1400" spc="5" dirty="0" err="1">
                <a:cs typeface="Arial"/>
              </a:rPr>
              <a:t>е</a:t>
            </a:r>
            <a:r>
              <a:rPr sz="1400" dirty="0" err="1">
                <a:cs typeface="Arial"/>
              </a:rPr>
              <a:t>с</a:t>
            </a:r>
            <a:r>
              <a:rPr sz="1400" spc="10" dirty="0" err="1">
                <a:cs typeface="Arial"/>
              </a:rPr>
              <a:t>с</a:t>
            </a:r>
            <a:r>
              <a:rPr sz="1400" dirty="0" err="1">
                <a:cs typeface="Arial"/>
              </a:rPr>
              <a:t>о</a:t>
            </a:r>
            <a:r>
              <a:rPr sz="1400" spc="-15" dirty="0" err="1">
                <a:cs typeface="Arial"/>
              </a:rPr>
              <a:t>в</a:t>
            </a:r>
            <a:r>
              <a:rPr sz="1400" dirty="0" err="1">
                <a:cs typeface="Arial"/>
              </a:rPr>
              <a:t>ания</a:t>
            </a:r>
            <a:r>
              <a:rPr lang="ru-RU" sz="1400" dirty="0">
                <a:cs typeface="Arial"/>
              </a:rPr>
              <a:t>.</a:t>
            </a:r>
            <a:endParaRPr sz="1400" dirty="0">
              <a:cs typeface="Arial"/>
            </a:endParaRPr>
          </a:p>
          <a:p>
            <a:pPr marL="298450" indent="-285750">
              <a:lnSpc>
                <a:spcPct val="100000"/>
              </a:lnSpc>
              <a:spcBef>
                <a:spcPts val="720"/>
              </a:spcBef>
              <a:buFont typeface="Arial" panose="020B0604020202020204" pitchFamily="34" charset="0"/>
              <a:buChar char="•"/>
              <a:tabLst>
                <a:tab pos="299720" algn="l"/>
              </a:tabLst>
            </a:pPr>
            <a:r>
              <a:rPr sz="1400" dirty="0">
                <a:cs typeface="Arial"/>
              </a:rPr>
              <a:t>Оптический и </a:t>
            </a:r>
            <a:r>
              <a:rPr sz="1400" spc="-25" dirty="0">
                <a:cs typeface="Arial"/>
              </a:rPr>
              <a:t>э</a:t>
            </a:r>
            <a:r>
              <a:rPr sz="1400" spc="-5" dirty="0">
                <a:cs typeface="Arial"/>
              </a:rPr>
              <a:t>л</a:t>
            </a:r>
            <a:r>
              <a:rPr sz="1400" dirty="0">
                <a:cs typeface="Arial"/>
              </a:rPr>
              <a:t>е</a:t>
            </a:r>
            <a:r>
              <a:rPr sz="1400" spc="10" dirty="0">
                <a:cs typeface="Arial"/>
              </a:rPr>
              <a:t>к</a:t>
            </a:r>
            <a:r>
              <a:rPr sz="1400" dirty="0">
                <a:cs typeface="Arial"/>
              </a:rPr>
              <a:t>т</a:t>
            </a:r>
            <a:r>
              <a:rPr sz="1400" spc="5" dirty="0">
                <a:cs typeface="Arial"/>
              </a:rPr>
              <a:t>р</a:t>
            </a:r>
            <a:r>
              <a:rPr sz="1400" dirty="0">
                <a:cs typeface="Arial"/>
              </a:rPr>
              <a:t>ический</a:t>
            </a:r>
            <a:r>
              <a:rPr sz="1400" spc="-10" dirty="0">
                <a:cs typeface="Arial"/>
              </a:rPr>
              <a:t> </a:t>
            </a:r>
            <a:r>
              <a:rPr sz="1400" spc="10" dirty="0" err="1">
                <a:cs typeface="Arial"/>
              </a:rPr>
              <a:t>к</a:t>
            </a:r>
            <a:r>
              <a:rPr sz="1400" dirty="0" err="1">
                <a:cs typeface="Arial"/>
              </a:rPr>
              <a:t>онтр</a:t>
            </a:r>
            <a:r>
              <a:rPr sz="1400" spc="-20" dirty="0" err="1">
                <a:cs typeface="Arial"/>
              </a:rPr>
              <a:t>о</a:t>
            </a:r>
            <a:r>
              <a:rPr sz="1400" spc="-5" dirty="0" err="1">
                <a:cs typeface="Arial"/>
              </a:rPr>
              <a:t>л</a:t>
            </a:r>
            <a:r>
              <a:rPr sz="1400" dirty="0" err="1">
                <a:cs typeface="Arial"/>
              </a:rPr>
              <a:t>ь</a:t>
            </a:r>
            <a:r>
              <a:rPr sz="1400" spc="-25" dirty="0">
                <a:cs typeface="Arial"/>
              </a:rPr>
              <a:t> </a:t>
            </a:r>
            <a:r>
              <a:rPr sz="1400" dirty="0">
                <a:cs typeface="Arial"/>
              </a:rPr>
              <a:t>ПП</a:t>
            </a:r>
            <a:r>
              <a:rPr lang="ru-RU" sz="1400" dirty="0">
                <a:cs typeface="Arial"/>
              </a:rPr>
              <a:t>.</a:t>
            </a:r>
            <a:endParaRPr sz="1400" dirty="0">
              <a:cs typeface="Arial"/>
            </a:endParaRPr>
          </a:p>
          <a:p>
            <a:pPr marL="298450" indent="-285750">
              <a:lnSpc>
                <a:spcPct val="100000"/>
              </a:lnSpc>
              <a:spcBef>
                <a:spcPts val="720"/>
              </a:spcBef>
              <a:buFont typeface="Arial" panose="020B0604020202020204" pitchFamily="34" charset="0"/>
              <a:buChar char="•"/>
              <a:tabLst>
                <a:tab pos="299720" algn="l"/>
              </a:tabLst>
            </a:pPr>
            <a:r>
              <a:rPr sz="1400" dirty="0" err="1">
                <a:cs typeface="Arial"/>
              </a:rPr>
              <a:t>Нанесение</a:t>
            </a:r>
            <a:r>
              <a:rPr sz="1400" spc="-35" dirty="0">
                <a:cs typeface="Arial"/>
              </a:rPr>
              <a:t> </a:t>
            </a:r>
            <a:r>
              <a:rPr sz="1400" dirty="0" err="1">
                <a:cs typeface="Arial"/>
              </a:rPr>
              <a:t>м</a:t>
            </a:r>
            <a:r>
              <a:rPr sz="1400" spc="5" dirty="0" err="1">
                <a:cs typeface="Arial"/>
              </a:rPr>
              <a:t>а</a:t>
            </a:r>
            <a:r>
              <a:rPr sz="1400" dirty="0" err="1">
                <a:cs typeface="Arial"/>
              </a:rPr>
              <a:t>ркировки</a:t>
            </a:r>
            <a:r>
              <a:rPr lang="ru-RU" sz="1400" dirty="0">
                <a:cs typeface="Arial"/>
              </a:rPr>
              <a:t>.</a:t>
            </a:r>
            <a:endParaRPr sz="1400" dirty="0">
              <a:cs typeface="Arial"/>
            </a:endParaRPr>
          </a:p>
          <a:p>
            <a:pPr marL="298450" indent="-285750">
              <a:lnSpc>
                <a:spcPct val="100000"/>
              </a:lnSpc>
              <a:spcBef>
                <a:spcPts val="720"/>
              </a:spcBef>
              <a:buFont typeface="Arial" panose="020B0604020202020204" pitchFamily="34" charset="0"/>
              <a:buChar char="•"/>
              <a:tabLst>
                <a:tab pos="299720" algn="l"/>
              </a:tabLst>
            </a:pPr>
            <a:r>
              <a:rPr sz="1400" dirty="0">
                <a:cs typeface="Arial"/>
              </a:rPr>
              <a:t>Л</a:t>
            </a:r>
            <a:r>
              <a:rPr sz="1400" spc="-10" dirty="0">
                <a:cs typeface="Arial"/>
              </a:rPr>
              <a:t>аз</a:t>
            </a:r>
            <a:r>
              <a:rPr sz="1400" dirty="0">
                <a:cs typeface="Arial"/>
              </a:rPr>
              <a:t>ерн</a:t>
            </a:r>
            <a:r>
              <a:rPr sz="1400" spc="-10" dirty="0">
                <a:cs typeface="Arial"/>
              </a:rPr>
              <a:t>а</a:t>
            </a:r>
            <a:r>
              <a:rPr sz="1400" dirty="0">
                <a:cs typeface="Arial"/>
              </a:rPr>
              <a:t>я</a:t>
            </a:r>
            <a:r>
              <a:rPr sz="1400" spc="-25" dirty="0">
                <a:cs typeface="Arial"/>
              </a:rPr>
              <a:t> </a:t>
            </a:r>
            <a:r>
              <a:rPr sz="1400" dirty="0" err="1">
                <a:cs typeface="Arial"/>
              </a:rPr>
              <a:t>о</a:t>
            </a:r>
            <a:r>
              <a:rPr sz="1400" spc="-5" dirty="0" err="1">
                <a:cs typeface="Arial"/>
              </a:rPr>
              <a:t>б</a:t>
            </a:r>
            <a:r>
              <a:rPr sz="1400" dirty="0" err="1">
                <a:cs typeface="Arial"/>
              </a:rPr>
              <a:t>ра</a:t>
            </a:r>
            <a:r>
              <a:rPr sz="1400" spc="-5" dirty="0" err="1">
                <a:cs typeface="Arial"/>
              </a:rPr>
              <a:t>б</a:t>
            </a:r>
            <a:r>
              <a:rPr sz="1400" spc="-20" dirty="0" err="1">
                <a:cs typeface="Arial"/>
              </a:rPr>
              <a:t>о</a:t>
            </a:r>
            <a:r>
              <a:rPr sz="1400" dirty="0" err="1">
                <a:cs typeface="Arial"/>
              </a:rPr>
              <a:t>т</a:t>
            </a:r>
            <a:r>
              <a:rPr sz="1400" spc="25" dirty="0" err="1">
                <a:cs typeface="Arial"/>
              </a:rPr>
              <a:t>к</a:t>
            </a:r>
            <a:r>
              <a:rPr sz="1400" dirty="0" err="1">
                <a:cs typeface="Arial"/>
              </a:rPr>
              <a:t>а</a:t>
            </a:r>
            <a:r>
              <a:rPr sz="1400" spc="-45" dirty="0">
                <a:cs typeface="Arial"/>
              </a:rPr>
              <a:t> </a:t>
            </a:r>
            <a:r>
              <a:rPr sz="1400" dirty="0">
                <a:cs typeface="Arial"/>
              </a:rPr>
              <a:t>ПП</a:t>
            </a:r>
            <a:r>
              <a:rPr lang="ru-RU" sz="1400" dirty="0">
                <a:cs typeface="Arial"/>
              </a:rPr>
              <a:t>.</a:t>
            </a:r>
            <a:endParaRPr sz="1400" dirty="0">
              <a:cs typeface="Arial"/>
            </a:endParaRPr>
          </a:p>
        </p:txBody>
      </p:sp>
      <p:graphicFrame>
        <p:nvGraphicFramePr>
          <p:cNvPr id="4" name="object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88418388"/>
              </p:ext>
            </p:extLst>
          </p:nvPr>
        </p:nvGraphicFramePr>
        <p:xfrm>
          <a:off x="198564" y="1905000"/>
          <a:ext cx="4038663" cy="1280159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60026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8836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5003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65760">
                <a:tc gridSpan="3">
                  <a:txBody>
                    <a:bodyPr/>
                    <a:lstStyle/>
                    <a:p>
                      <a:pPr marL="84455">
                        <a:lnSpc>
                          <a:spcPct val="100000"/>
                        </a:lnSpc>
                        <a:spcBef>
                          <a:spcPts val="195"/>
                        </a:spcBef>
                      </a:pPr>
                      <a:r>
                        <a:rPr sz="1400" b="1" i="1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Парам</a:t>
                      </a:r>
                      <a:r>
                        <a:rPr sz="1400" b="1" i="1" spc="10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е</a:t>
                      </a:r>
                      <a:r>
                        <a:rPr sz="1400" b="1" i="1" spc="-10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т</a:t>
                      </a:r>
                      <a:r>
                        <a:rPr sz="1400" b="1" i="1" spc="5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р</a:t>
                      </a:r>
                      <a:r>
                        <a:rPr sz="1400" b="1" i="1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ы</a:t>
                      </a:r>
                      <a:endParaRPr sz="1400" dirty="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4F81B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79120">
                <a:tc>
                  <a:txBody>
                    <a:bodyPr/>
                    <a:lstStyle/>
                    <a:p>
                      <a:pPr marR="116839" algn="r">
                        <a:lnSpc>
                          <a:spcPct val="100000"/>
                        </a:lnSpc>
                        <a:spcBef>
                          <a:spcPts val="115"/>
                        </a:spcBef>
                      </a:pPr>
                      <a:r>
                        <a:rPr sz="1400" spc="-145" dirty="0">
                          <a:latin typeface="Calibri"/>
                          <a:cs typeface="Calibri"/>
                        </a:rPr>
                        <a:t>Т</a:t>
                      </a:r>
                      <a:r>
                        <a:rPr sz="1400" spc="-15" dirty="0">
                          <a:latin typeface="Calibri"/>
                          <a:cs typeface="Calibri"/>
                        </a:rPr>
                        <a:t>е</a:t>
                      </a:r>
                      <a:r>
                        <a:rPr sz="1400" dirty="0">
                          <a:latin typeface="Calibri"/>
                          <a:cs typeface="Calibri"/>
                        </a:rPr>
                        <a:t>мпера</a:t>
                      </a:r>
                      <a:r>
                        <a:rPr sz="1400" spc="5" dirty="0">
                          <a:latin typeface="Calibri"/>
                          <a:cs typeface="Calibri"/>
                        </a:rPr>
                        <a:t>т</a:t>
                      </a:r>
                      <a:r>
                        <a:rPr sz="1400" dirty="0">
                          <a:latin typeface="Calibri"/>
                          <a:cs typeface="Calibri"/>
                        </a:rPr>
                        <a:t>ура,</a:t>
                      </a:r>
                      <a:r>
                        <a:rPr sz="1400" spc="2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400" spc="-5" dirty="0">
                          <a:latin typeface="Calibri"/>
                          <a:cs typeface="Calibri"/>
                        </a:rPr>
                        <a:t>°</a:t>
                      </a:r>
                      <a:r>
                        <a:rPr sz="1400" dirty="0">
                          <a:latin typeface="Calibri"/>
                          <a:cs typeface="Calibri"/>
                        </a:rPr>
                        <a:t>C</a:t>
                      </a: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tc>
                  <a:txBody>
                    <a:bodyPr/>
                    <a:lstStyle/>
                    <a:p>
                      <a:pPr marR="115570" algn="r">
                        <a:lnSpc>
                          <a:spcPct val="100000"/>
                        </a:lnSpc>
                        <a:spcBef>
                          <a:spcPts val="115"/>
                        </a:spcBef>
                      </a:pPr>
                      <a:r>
                        <a:rPr sz="1400" dirty="0">
                          <a:latin typeface="Calibri"/>
                          <a:cs typeface="Calibri"/>
                        </a:rPr>
                        <a:t>Влажно</a:t>
                      </a:r>
                      <a:r>
                        <a:rPr sz="1400" spc="-10" dirty="0">
                          <a:latin typeface="Calibri"/>
                          <a:cs typeface="Calibri"/>
                        </a:rPr>
                        <a:t>с</a:t>
                      </a:r>
                      <a:r>
                        <a:rPr sz="1400" dirty="0">
                          <a:latin typeface="Calibri"/>
                          <a:cs typeface="Calibri"/>
                        </a:rPr>
                        <a:t>т</a:t>
                      </a:r>
                      <a:r>
                        <a:rPr sz="1400" spc="-10" dirty="0">
                          <a:latin typeface="Calibri"/>
                          <a:cs typeface="Calibri"/>
                        </a:rPr>
                        <a:t>ь</a:t>
                      </a:r>
                      <a:r>
                        <a:rPr sz="1400" dirty="0">
                          <a:latin typeface="Calibri"/>
                          <a:cs typeface="Calibri"/>
                        </a:rPr>
                        <a:t>,</a:t>
                      </a:r>
                      <a:r>
                        <a:rPr sz="1400" spc="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400" dirty="0">
                          <a:latin typeface="Calibri"/>
                          <a:cs typeface="Calibri"/>
                        </a:rPr>
                        <a:t>%</a:t>
                      </a: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tc>
                  <a:txBody>
                    <a:bodyPr/>
                    <a:lstStyle/>
                    <a:p>
                      <a:pPr marL="85090" marR="257175">
                        <a:lnSpc>
                          <a:spcPct val="100000"/>
                        </a:lnSpc>
                        <a:spcBef>
                          <a:spcPts val="115"/>
                        </a:spcBef>
                      </a:pPr>
                      <a:r>
                        <a:rPr sz="1400" dirty="0">
                          <a:latin typeface="Calibri"/>
                          <a:cs typeface="Calibri"/>
                        </a:rPr>
                        <a:t>Кла</a:t>
                      </a:r>
                      <a:r>
                        <a:rPr sz="1400" spc="-15" dirty="0">
                          <a:latin typeface="Calibri"/>
                          <a:cs typeface="Calibri"/>
                        </a:rPr>
                        <a:t>с</a:t>
                      </a:r>
                      <a:r>
                        <a:rPr sz="1400" dirty="0">
                          <a:latin typeface="Calibri"/>
                          <a:cs typeface="Calibri"/>
                        </a:rPr>
                        <a:t>с чи</a:t>
                      </a:r>
                      <a:r>
                        <a:rPr sz="1400" spc="-10" dirty="0">
                          <a:latin typeface="Calibri"/>
                          <a:cs typeface="Calibri"/>
                        </a:rPr>
                        <a:t>ст</a:t>
                      </a:r>
                      <a:r>
                        <a:rPr sz="1400" spc="-15" dirty="0">
                          <a:latin typeface="Calibri"/>
                          <a:cs typeface="Calibri"/>
                        </a:rPr>
                        <a:t>о</a:t>
                      </a:r>
                      <a:r>
                        <a:rPr sz="1400" dirty="0">
                          <a:latin typeface="Calibri"/>
                          <a:cs typeface="Calibri"/>
                        </a:rPr>
                        <a:t>ты</a:t>
                      </a: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35279">
                <a:tc>
                  <a:txBody>
                    <a:bodyPr/>
                    <a:lstStyle/>
                    <a:p>
                      <a:pPr marR="78105" algn="r">
                        <a:lnSpc>
                          <a:spcPct val="100000"/>
                        </a:lnSpc>
                        <a:spcBef>
                          <a:spcPts val="215"/>
                        </a:spcBef>
                      </a:pPr>
                      <a:r>
                        <a:rPr sz="1400" spc="-5" dirty="0">
                          <a:latin typeface="Calibri"/>
                          <a:cs typeface="Calibri"/>
                        </a:rPr>
                        <a:t>22±</a:t>
                      </a:r>
                      <a:r>
                        <a:rPr sz="1400" dirty="0">
                          <a:latin typeface="Calibri"/>
                          <a:cs typeface="Calibri"/>
                        </a:rPr>
                        <a:t>1</a:t>
                      </a: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  <a:tc>
                  <a:txBody>
                    <a:bodyPr/>
                    <a:lstStyle/>
                    <a:p>
                      <a:pPr marR="76200" algn="r">
                        <a:lnSpc>
                          <a:spcPct val="100000"/>
                        </a:lnSpc>
                        <a:spcBef>
                          <a:spcPts val="215"/>
                        </a:spcBef>
                      </a:pPr>
                      <a:r>
                        <a:rPr sz="1400" spc="-5" dirty="0">
                          <a:latin typeface="Calibri"/>
                          <a:cs typeface="Calibri"/>
                        </a:rPr>
                        <a:t>55±</a:t>
                      </a:r>
                      <a:r>
                        <a:rPr sz="1400" dirty="0">
                          <a:latin typeface="Calibri"/>
                          <a:cs typeface="Calibri"/>
                        </a:rPr>
                        <a:t>5</a:t>
                      </a: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  <a:tc>
                  <a:txBody>
                    <a:bodyPr/>
                    <a:lstStyle/>
                    <a:p>
                      <a:pPr marR="76200" algn="r">
                        <a:lnSpc>
                          <a:spcPct val="100000"/>
                        </a:lnSpc>
                        <a:spcBef>
                          <a:spcPts val="215"/>
                        </a:spcBef>
                      </a:pPr>
                      <a:r>
                        <a:rPr sz="1400" spc="-5" dirty="0">
                          <a:latin typeface="Calibri"/>
                          <a:cs typeface="Calibri"/>
                        </a:rPr>
                        <a:t>8,9</a:t>
                      </a:r>
                      <a:endParaRPr sz="1400" dirty="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901184" y="1895855"/>
            <a:ext cx="1499615" cy="211988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6909816" y="1894332"/>
            <a:ext cx="1499616" cy="2119884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2889504" y="1895855"/>
            <a:ext cx="1501140" cy="2121408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821436" y="1874520"/>
            <a:ext cx="1557527" cy="2212847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459740" y="578230"/>
            <a:ext cx="7617460" cy="36933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pc="20" dirty="0"/>
              <a:t>Система качества и управления производством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459740" y="1253490"/>
            <a:ext cx="8054975" cy="43088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98450" marR="5080" indent="-285750" algn="just">
              <a:lnSpc>
                <a:spcPct val="100000"/>
              </a:lnSpc>
              <a:buFont typeface="Arial" panose="020B0604020202020204" pitchFamily="34" charset="0"/>
              <a:buChar char="•"/>
              <a:tabLst>
                <a:tab pos="154940" algn="l"/>
              </a:tabLst>
            </a:pPr>
            <a:r>
              <a:rPr sz="1400" dirty="0">
                <a:latin typeface="Calibri"/>
                <a:cs typeface="Calibri"/>
              </a:rPr>
              <a:t>Вн</a:t>
            </a:r>
            <a:r>
              <a:rPr sz="1400" spc="-30" dirty="0">
                <a:latin typeface="Calibri"/>
                <a:cs typeface="Calibri"/>
              </a:rPr>
              <a:t>е</a:t>
            </a:r>
            <a:r>
              <a:rPr sz="1400" dirty="0">
                <a:latin typeface="Calibri"/>
                <a:cs typeface="Calibri"/>
              </a:rPr>
              <a:t>д</a:t>
            </a:r>
            <a:r>
              <a:rPr sz="1400" spc="-10" dirty="0">
                <a:latin typeface="Calibri"/>
                <a:cs typeface="Calibri"/>
              </a:rPr>
              <a:t>р</a:t>
            </a:r>
            <a:r>
              <a:rPr sz="1400" dirty="0">
                <a:latin typeface="Calibri"/>
                <a:cs typeface="Calibri"/>
              </a:rPr>
              <a:t>ена</a:t>
            </a:r>
            <a:r>
              <a:rPr sz="1400" spc="5" dirty="0">
                <a:latin typeface="Calibri"/>
                <a:cs typeface="Calibri"/>
              </a:rPr>
              <a:t> </a:t>
            </a:r>
            <a:r>
              <a:rPr sz="1400" spc="-5" dirty="0">
                <a:latin typeface="Calibri"/>
                <a:cs typeface="Calibri"/>
              </a:rPr>
              <a:t>С</a:t>
            </a:r>
            <a:r>
              <a:rPr sz="1400" dirty="0">
                <a:latin typeface="Calibri"/>
                <a:cs typeface="Calibri"/>
              </a:rPr>
              <a:t>и</a:t>
            </a:r>
            <a:r>
              <a:rPr sz="1400" spc="-10" dirty="0">
                <a:latin typeface="Calibri"/>
                <a:cs typeface="Calibri"/>
              </a:rPr>
              <a:t>с</a:t>
            </a:r>
            <a:r>
              <a:rPr sz="1400" spc="-20" dirty="0">
                <a:latin typeface="Calibri"/>
                <a:cs typeface="Calibri"/>
              </a:rPr>
              <a:t>те</a:t>
            </a:r>
            <a:r>
              <a:rPr sz="1400" dirty="0">
                <a:latin typeface="Calibri"/>
                <a:cs typeface="Calibri"/>
              </a:rPr>
              <a:t>ма</a:t>
            </a:r>
            <a:r>
              <a:rPr sz="1400" spc="20" dirty="0">
                <a:latin typeface="Calibri"/>
                <a:cs typeface="Calibri"/>
              </a:rPr>
              <a:t> </a:t>
            </a:r>
            <a:r>
              <a:rPr sz="1400" spc="-5" dirty="0">
                <a:latin typeface="Calibri"/>
                <a:cs typeface="Calibri"/>
              </a:rPr>
              <a:t>м</a:t>
            </a:r>
            <a:r>
              <a:rPr sz="1400" dirty="0">
                <a:latin typeface="Calibri"/>
                <a:cs typeface="Calibri"/>
              </a:rPr>
              <a:t>ен</a:t>
            </a:r>
            <a:r>
              <a:rPr sz="1400" spc="-30" dirty="0">
                <a:latin typeface="Calibri"/>
                <a:cs typeface="Calibri"/>
              </a:rPr>
              <a:t>е</a:t>
            </a:r>
            <a:r>
              <a:rPr sz="1400" dirty="0">
                <a:latin typeface="Calibri"/>
                <a:cs typeface="Calibri"/>
              </a:rPr>
              <a:t>джмента</a:t>
            </a:r>
            <a:r>
              <a:rPr sz="1400" spc="5" dirty="0">
                <a:latin typeface="Calibri"/>
                <a:cs typeface="Calibri"/>
              </a:rPr>
              <a:t> </a:t>
            </a:r>
            <a:r>
              <a:rPr sz="1400" spc="-30" dirty="0">
                <a:latin typeface="Calibri"/>
                <a:cs typeface="Calibri"/>
              </a:rPr>
              <a:t>к</a:t>
            </a:r>
            <a:r>
              <a:rPr sz="1400" dirty="0">
                <a:latin typeface="Calibri"/>
                <a:cs typeface="Calibri"/>
              </a:rPr>
              <a:t>аче</a:t>
            </a:r>
            <a:r>
              <a:rPr sz="1400" spc="-10" dirty="0">
                <a:latin typeface="Calibri"/>
                <a:cs typeface="Calibri"/>
              </a:rPr>
              <a:t>с</a:t>
            </a:r>
            <a:r>
              <a:rPr sz="1400" dirty="0">
                <a:latin typeface="Calibri"/>
                <a:cs typeface="Calibri"/>
              </a:rPr>
              <a:t>тв</a:t>
            </a:r>
            <a:r>
              <a:rPr sz="1400" spc="-5" dirty="0">
                <a:latin typeface="Calibri"/>
                <a:cs typeface="Calibri"/>
              </a:rPr>
              <a:t>а</a:t>
            </a:r>
            <a:r>
              <a:rPr sz="1400" dirty="0">
                <a:latin typeface="Calibri"/>
                <a:cs typeface="Calibri"/>
              </a:rPr>
              <a:t>,</a:t>
            </a:r>
            <a:r>
              <a:rPr sz="1400" spc="5" dirty="0">
                <a:latin typeface="Calibri"/>
                <a:cs typeface="Calibri"/>
              </a:rPr>
              <a:t> </a:t>
            </a:r>
            <a:r>
              <a:rPr sz="1400" spc="-10" dirty="0">
                <a:latin typeface="Calibri"/>
                <a:cs typeface="Calibri"/>
              </a:rPr>
              <a:t>с</a:t>
            </a:r>
            <a:r>
              <a:rPr sz="1400" dirty="0">
                <a:latin typeface="Calibri"/>
                <a:cs typeface="Calibri"/>
              </a:rPr>
              <a:t>оо</a:t>
            </a:r>
            <a:r>
              <a:rPr sz="1400" spc="-10" dirty="0">
                <a:latin typeface="Calibri"/>
                <a:cs typeface="Calibri"/>
              </a:rPr>
              <a:t>т</a:t>
            </a:r>
            <a:r>
              <a:rPr sz="1400" dirty="0">
                <a:latin typeface="Calibri"/>
                <a:cs typeface="Calibri"/>
              </a:rPr>
              <a:t>ве</a:t>
            </a:r>
            <a:r>
              <a:rPr sz="1400" spc="-20" dirty="0">
                <a:latin typeface="Calibri"/>
                <a:cs typeface="Calibri"/>
              </a:rPr>
              <a:t>т</a:t>
            </a:r>
            <a:r>
              <a:rPr sz="1400" spc="-10" dirty="0">
                <a:latin typeface="Calibri"/>
                <a:cs typeface="Calibri"/>
              </a:rPr>
              <a:t>с</a:t>
            </a:r>
            <a:r>
              <a:rPr sz="1400" dirty="0">
                <a:latin typeface="Calibri"/>
                <a:cs typeface="Calibri"/>
              </a:rPr>
              <a:t>тву</a:t>
            </a:r>
            <a:r>
              <a:rPr sz="1400" spc="-10" dirty="0">
                <a:latin typeface="Calibri"/>
                <a:cs typeface="Calibri"/>
              </a:rPr>
              <a:t>ю</a:t>
            </a:r>
            <a:r>
              <a:rPr sz="1400" dirty="0">
                <a:latin typeface="Calibri"/>
                <a:cs typeface="Calibri"/>
              </a:rPr>
              <a:t>щая</a:t>
            </a:r>
            <a:r>
              <a:rPr sz="1400" spc="-20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т</a:t>
            </a:r>
            <a:r>
              <a:rPr sz="1400" spc="-10" dirty="0">
                <a:latin typeface="Calibri"/>
                <a:cs typeface="Calibri"/>
              </a:rPr>
              <a:t>р</a:t>
            </a:r>
            <a:r>
              <a:rPr sz="1400" dirty="0">
                <a:latin typeface="Calibri"/>
                <a:cs typeface="Calibri"/>
              </a:rPr>
              <a:t>е</a:t>
            </a:r>
            <a:r>
              <a:rPr sz="1400" spc="-10" dirty="0">
                <a:latin typeface="Calibri"/>
                <a:cs typeface="Calibri"/>
              </a:rPr>
              <a:t>б</a:t>
            </a:r>
            <a:r>
              <a:rPr sz="1400" dirty="0">
                <a:latin typeface="Calibri"/>
                <a:cs typeface="Calibri"/>
              </a:rPr>
              <a:t>ова</a:t>
            </a:r>
            <a:r>
              <a:rPr sz="1400" spc="5" dirty="0">
                <a:latin typeface="Calibri"/>
                <a:cs typeface="Calibri"/>
              </a:rPr>
              <a:t>н</a:t>
            </a:r>
            <a:r>
              <a:rPr sz="1400" dirty="0">
                <a:latin typeface="Calibri"/>
                <a:cs typeface="Calibri"/>
              </a:rPr>
              <a:t>и</a:t>
            </a:r>
            <a:r>
              <a:rPr sz="1400" spc="-10" dirty="0">
                <a:latin typeface="Calibri"/>
                <a:cs typeface="Calibri"/>
              </a:rPr>
              <a:t>я</a:t>
            </a:r>
            <a:r>
              <a:rPr sz="1400" dirty="0">
                <a:latin typeface="Calibri"/>
                <a:cs typeface="Calibri"/>
              </a:rPr>
              <a:t>м</a:t>
            </a:r>
            <a:r>
              <a:rPr sz="1400" spc="5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м</a:t>
            </a:r>
            <a:r>
              <a:rPr sz="1400" spc="-30" dirty="0">
                <a:latin typeface="Calibri"/>
                <a:cs typeface="Calibri"/>
              </a:rPr>
              <a:t>е</a:t>
            </a:r>
            <a:r>
              <a:rPr sz="1400" dirty="0">
                <a:latin typeface="Calibri"/>
                <a:cs typeface="Calibri"/>
              </a:rPr>
              <a:t>ж</a:t>
            </a:r>
            <a:r>
              <a:rPr sz="1400" spc="-20" dirty="0">
                <a:latin typeface="Calibri"/>
                <a:cs typeface="Calibri"/>
              </a:rPr>
              <a:t>д</a:t>
            </a:r>
            <a:r>
              <a:rPr sz="1400" dirty="0">
                <a:latin typeface="Calibri"/>
                <a:cs typeface="Calibri"/>
              </a:rPr>
              <a:t>уна</a:t>
            </a:r>
            <a:r>
              <a:rPr sz="1400" spc="-10" dirty="0">
                <a:latin typeface="Calibri"/>
                <a:cs typeface="Calibri"/>
              </a:rPr>
              <a:t>р</a:t>
            </a:r>
            <a:r>
              <a:rPr sz="1400" spc="-35" dirty="0">
                <a:latin typeface="Calibri"/>
                <a:cs typeface="Calibri"/>
              </a:rPr>
              <a:t>о</a:t>
            </a:r>
            <a:r>
              <a:rPr sz="1400" dirty="0">
                <a:latin typeface="Calibri"/>
                <a:cs typeface="Calibri"/>
              </a:rPr>
              <a:t>дной а</a:t>
            </a:r>
            <a:r>
              <a:rPr sz="1400" spc="-20" dirty="0">
                <a:latin typeface="Calibri"/>
                <a:cs typeface="Calibri"/>
              </a:rPr>
              <a:t>с</a:t>
            </a:r>
            <a:r>
              <a:rPr sz="1400" spc="-10" dirty="0">
                <a:latin typeface="Calibri"/>
                <a:cs typeface="Calibri"/>
              </a:rPr>
              <a:t>с</a:t>
            </a:r>
            <a:r>
              <a:rPr sz="1400" dirty="0">
                <a:latin typeface="Calibri"/>
                <a:cs typeface="Calibri"/>
              </a:rPr>
              <a:t>оц</a:t>
            </a:r>
            <a:r>
              <a:rPr sz="1400" spc="-5" dirty="0">
                <a:latin typeface="Calibri"/>
                <a:cs typeface="Calibri"/>
              </a:rPr>
              <a:t>и</a:t>
            </a:r>
            <a:r>
              <a:rPr sz="1400" dirty="0">
                <a:latin typeface="Calibri"/>
                <a:cs typeface="Calibri"/>
              </a:rPr>
              <a:t>а</a:t>
            </a:r>
            <a:r>
              <a:rPr sz="1400" spc="-10" dirty="0">
                <a:latin typeface="Calibri"/>
                <a:cs typeface="Calibri"/>
              </a:rPr>
              <a:t>ц</a:t>
            </a:r>
            <a:r>
              <a:rPr sz="1400" dirty="0">
                <a:latin typeface="Calibri"/>
                <a:cs typeface="Calibri"/>
              </a:rPr>
              <a:t>ии ор</a:t>
            </a:r>
            <a:r>
              <a:rPr sz="1400" spc="-10" dirty="0">
                <a:latin typeface="Calibri"/>
                <a:cs typeface="Calibri"/>
              </a:rPr>
              <a:t>г</a:t>
            </a:r>
            <a:r>
              <a:rPr sz="1400" dirty="0">
                <a:latin typeface="Calibri"/>
                <a:cs typeface="Calibri"/>
              </a:rPr>
              <a:t>анов по</a:t>
            </a:r>
            <a:r>
              <a:rPr sz="1400" spc="-15" dirty="0">
                <a:latin typeface="Calibri"/>
                <a:cs typeface="Calibri"/>
              </a:rPr>
              <a:t> </a:t>
            </a:r>
            <a:r>
              <a:rPr sz="1400" spc="-10" dirty="0">
                <a:latin typeface="Calibri"/>
                <a:cs typeface="Calibri"/>
              </a:rPr>
              <a:t>с</a:t>
            </a:r>
            <a:r>
              <a:rPr sz="1400" dirty="0">
                <a:latin typeface="Calibri"/>
                <a:cs typeface="Calibri"/>
              </a:rPr>
              <a:t>е</a:t>
            </a:r>
            <a:r>
              <a:rPr sz="1400" spc="-10" dirty="0">
                <a:latin typeface="Calibri"/>
                <a:cs typeface="Calibri"/>
              </a:rPr>
              <a:t>р</a:t>
            </a:r>
            <a:r>
              <a:rPr sz="1400" dirty="0">
                <a:latin typeface="Calibri"/>
                <a:cs typeface="Calibri"/>
              </a:rPr>
              <a:t>т</a:t>
            </a:r>
            <a:r>
              <a:rPr sz="1400" spc="-10" dirty="0">
                <a:latin typeface="Calibri"/>
                <a:cs typeface="Calibri"/>
              </a:rPr>
              <a:t>и</a:t>
            </a:r>
            <a:r>
              <a:rPr sz="1400" dirty="0">
                <a:latin typeface="Calibri"/>
                <a:cs typeface="Calibri"/>
              </a:rPr>
              <a:t>фи</a:t>
            </a:r>
            <a:r>
              <a:rPr sz="1400" spc="-35" dirty="0">
                <a:latin typeface="Calibri"/>
                <a:cs typeface="Calibri"/>
              </a:rPr>
              <a:t>к</a:t>
            </a:r>
            <a:r>
              <a:rPr sz="1400" dirty="0">
                <a:latin typeface="Calibri"/>
                <a:cs typeface="Calibri"/>
              </a:rPr>
              <a:t>а</a:t>
            </a:r>
            <a:r>
              <a:rPr sz="1400" spc="-10" dirty="0">
                <a:latin typeface="Calibri"/>
                <a:cs typeface="Calibri"/>
              </a:rPr>
              <a:t>ц</a:t>
            </a:r>
            <a:r>
              <a:rPr sz="1400" dirty="0">
                <a:latin typeface="Calibri"/>
                <a:cs typeface="Calibri"/>
              </a:rPr>
              <a:t>ии</a:t>
            </a:r>
            <a:r>
              <a:rPr sz="1400" spc="25" dirty="0">
                <a:latin typeface="Calibri"/>
                <a:cs typeface="Calibri"/>
              </a:rPr>
              <a:t> </a:t>
            </a:r>
            <a:r>
              <a:rPr sz="1400" spc="-10" dirty="0">
                <a:latin typeface="Calibri"/>
                <a:cs typeface="Calibri"/>
              </a:rPr>
              <a:t>I</a:t>
            </a:r>
            <a:r>
              <a:rPr sz="1400" dirty="0">
                <a:latin typeface="Calibri"/>
                <a:cs typeface="Calibri"/>
              </a:rPr>
              <a:t>Q</a:t>
            </a:r>
            <a:r>
              <a:rPr sz="1400" spc="5" dirty="0">
                <a:latin typeface="Calibri"/>
                <a:cs typeface="Calibri"/>
              </a:rPr>
              <a:t>N</a:t>
            </a:r>
            <a:r>
              <a:rPr sz="1400" spc="-15" dirty="0">
                <a:latin typeface="Calibri"/>
                <a:cs typeface="Calibri"/>
              </a:rPr>
              <a:t>e</a:t>
            </a:r>
            <a:r>
              <a:rPr sz="1400" spc="-5" dirty="0">
                <a:latin typeface="Calibri"/>
                <a:cs typeface="Calibri"/>
              </a:rPr>
              <a:t>t</a:t>
            </a:r>
            <a:r>
              <a:rPr sz="1400" dirty="0">
                <a:latin typeface="Calibri"/>
                <a:cs typeface="Calibri"/>
              </a:rPr>
              <a:t>,</a:t>
            </a:r>
            <a:r>
              <a:rPr sz="1400" spc="-10" dirty="0">
                <a:latin typeface="Calibri"/>
                <a:cs typeface="Calibri"/>
              </a:rPr>
              <a:t> с</a:t>
            </a:r>
            <a:r>
              <a:rPr sz="1400" dirty="0">
                <a:latin typeface="Calibri"/>
                <a:cs typeface="Calibri"/>
              </a:rPr>
              <a:t>танда</a:t>
            </a:r>
            <a:r>
              <a:rPr sz="1400" spc="-10" dirty="0">
                <a:latin typeface="Calibri"/>
                <a:cs typeface="Calibri"/>
              </a:rPr>
              <a:t>р</a:t>
            </a:r>
            <a:r>
              <a:rPr sz="1400" spc="-20" dirty="0">
                <a:latin typeface="Calibri"/>
                <a:cs typeface="Calibri"/>
              </a:rPr>
              <a:t>т</a:t>
            </a:r>
            <a:r>
              <a:rPr sz="1400" dirty="0">
                <a:latin typeface="Calibri"/>
                <a:cs typeface="Calibri"/>
              </a:rPr>
              <a:t>ов МС</a:t>
            </a:r>
            <a:r>
              <a:rPr sz="1400" spc="-5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И</a:t>
            </a:r>
            <a:r>
              <a:rPr sz="1400" spc="-10" dirty="0">
                <a:latin typeface="Calibri"/>
                <a:cs typeface="Calibri"/>
              </a:rPr>
              <a:t>С</a:t>
            </a:r>
            <a:r>
              <a:rPr sz="1400" dirty="0">
                <a:latin typeface="Calibri"/>
                <a:cs typeface="Calibri"/>
              </a:rPr>
              <a:t>О 9</a:t>
            </a:r>
            <a:r>
              <a:rPr sz="1400" spc="-10" dirty="0">
                <a:latin typeface="Calibri"/>
                <a:cs typeface="Calibri"/>
              </a:rPr>
              <a:t>0</a:t>
            </a:r>
            <a:r>
              <a:rPr sz="1400" dirty="0">
                <a:latin typeface="Calibri"/>
                <a:cs typeface="Calibri"/>
              </a:rPr>
              <a:t>0</a:t>
            </a:r>
            <a:r>
              <a:rPr sz="1400" spc="-10" dirty="0">
                <a:latin typeface="Calibri"/>
                <a:cs typeface="Calibri"/>
              </a:rPr>
              <a:t>1</a:t>
            </a:r>
            <a:r>
              <a:rPr sz="1400" dirty="0">
                <a:latin typeface="Calibri"/>
                <a:cs typeface="Calibri"/>
              </a:rPr>
              <a:t>, </a:t>
            </a:r>
            <a:r>
              <a:rPr sz="1400" spc="-50" dirty="0">
                <a:latin typeface="Calibri"/>
                <a:cs typeface="Calibri"/>
              </a:rPr>
              <a:t>Г</a:t>
            </a:r>
            <a:r>
              <a:rPr sz="1400" spc="-10" dirty="0">
                <a:latin typeface="Calibri"/>
                <a:cs typeface="Calibri"/>
              </a:rPr>
              <a:t>О</a:t>
            </a:r>
            <a:r>
              <a:rPr sz="1400" spc="-5" dirty="0">
                <a:latin typeface="Calibri"/>
                <a:cs typeface="Calibri"/>
              </a:rPr>
              <a:t>С</a:t>
            </a:r>
            <a:r>
              <a:rPr sz="1400" dirty="0">
                <a:latin typeface="Calibri"/>
                <a:cs typeface="Calibri"/>
              </a:rPr>
              <a:t>Т</a:t>
            </a:r>
            <a:r>
              <a:rPr sz="1400" spc="5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Р ЕН</a:t>
            </a:r>
            <a:r>
              <a:rPr sz="1400" spc="-5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9</a:t>
            </a:r>
            <a:r>
              <a:rPr sz="1400" spc="-10" dirty="0">
                <a:latin typeface="Calibri"/>
                <a:cs typeface="Calibri"/>
              </a:rPr>
              <a:t>1</a:t>
            </a:r>
            <a:r>
              <a:rPr sz="1400" dirty="0">
                <a:latin typeface="Calibri"/>
                <a:cs typeface="Calibri"/>
              </a:rPr>
              <a:t>0</a:t>
            </a:r>
            <a:r>
              <a:rPr sz="1400" spc="-10" dirty="0">
                <a:latin typeface="Calibri"/>
                <a:cs typeface="Calibri"/>
              </a:rPr>
              <a:t>0</a:t>
            </a:r>
            <a:r>
              <a:rPr sz="1400" dirty="0">
                <a:latin typeface="Calibri"/>
                <a:cs typeface="Calibri"/>
              </a:rPr>
              <a:t>,</a:t>
            </a:r>
            <a:r>
              <a:rPr sz="1400" spc="15" dirty="0">
                <a:latin typeface="Calibri"/>
                <a:cs typeface="Calibri"/>
              </a:rPr>
              <a:t> </a:t>
            </a:r>
            <a:r>
              <a:rPr sz="1400" spc="-55" dirty="0">
                <a:latin typeface="Calibri"/>
                <a:cs typeface="Calibri"/>
              </a:rPr>
              <a:t>Г</a:t>
            </a:r>
            <a:r>
              <a:rPr sz="1400" spc="-10" dirty="0">
                <a:latin typeface="Calibri"/>
                <a:cs typeface="Calibri"/>
              </a:rPr>
              <a:t>О</a:t>
            </a:r>
            <a:r>
              <a:rPr sz="1400" spc="-5" dirty="0">
                <a:latin typeface="Calibri"/>
                <a:cs typeface="Calibri"/>
              </a:rPr>
              <a:t>С</a:t>
            </a:r>
            <a:r>
              <a:rPr sz="1400" dirty="0">
                <a:latin typeface="Calibri"/>
                <a:cs typeface="Calibri"/>
              </a:rPr>
              <a:t>Т</a:t>
            </a:r>
            <a:r>
              <a:rPr sz="1400" spc="5" dirty="0">
                <a:latin typeface="Calibri"/>
                <a:cs typeface="Calibri"/>
              </a:rPr>
              <a:t> </a:t>
            </a:r>
            <a:r>
              <a:rPr sz="1400" spc="-10" dirty="0">
                <a:latin typeface="Calibri"/>
                <a:cs typeface="Calibri"/>
              </a:rPr>
              <a:t>I</a:t>
            </a:r>
            <a:r>
              <a:rPr sz="1400" dirty="0">
                <a:latin typeface="Calibri"/>
                <a:cs typeface="Calibri"/>
              </a:rPr>
              <a:t>SO</a:t>
            </a:r>
            <a:r>
              <a:rPr sz="1400" spc="-20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9</a:t>
            </a:r>
            <a:r>
              <a:rPr sz="1400" spc="-10" dirty="0">
                <a:latin typeface="Calibri"/>
                <a:cs typeface="Calibri"/>
              </a:rPr>
              <a:t>0</a:t>
            </a:r>
            <a:r>
              <a:rPr sz="1400" dirty="0">
                <a:latin typeface="Calibri"/>
                <a:cs typeface="Calibri"/>
              </a:rPr>
              <a:t>0</a:t>
            </a:r>
            <a:r>
              <a:rPr sz="1400" spc="-10" dirty="0">
                <a:latin typeface="Calibri"/>
                <a:cs typeface="Calibri"/>
              </a:rPr>
              <a:t>1</a:t>
            </a:r>
            <a:r>
              <a:rPr sz="1400" dirty="0">
                <a:latin typeface="Calibri"/>
                <a:cs typeface="Calibri"/>
              </a:rPr>
              <a:t>.</a:t>
            </a:r>
          </a:p>
        </p:txBody>
      </p:sp>
      <p:sp>
        <p:nvSpPr>
          <p:cNvPr id="8" name="object 8"/>
          <p:cNvSpPr txBox="1"/>
          <p:nvPr/>
        </p:nvSpPr>
        <p:spPr>
          <a:xfrm>
            <a:off x="459740" y="4278376"/>
            <a:ext cx="8379460" cy="21544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98450" indent="-285750">
              <a:lnSpc>
                <a:spcPct val="100000"/>
              </a:lnSpc>
              <a:buFont typeface="Arial" panose="020B0604020202020204" pitchFamily="34" charset="0"/>
              <a:buChar char="•"/>
              <a:tabLst>
                <a:tab pos="154940" algn="l"/>
              </a:tabLst>
            </a:pPr>
            <a:r>
              <a:rPr sz="1400" dirty="0">
                <a:latin typeface="Calibri"/>
                <a:cs typeface="Calibri"/>
              </a:rPr>
              <a:t>Вн</a:t>
            </a:r>
            <a:r>
              <a:rPr sz="1400" spc="-30" dirty="0">
                <a:latin typeface="Calibri"/>
                <a:cs typeface="Calibri"/>
              </a:rPr>
              <a:t>е</a:t>
            </a:r>
            <a:r>
              <a:rPr sz="1400" dirty="0">
                <a:latin typeface="Calibri"/>
                <a:cs typeface="Calibri"/>
              </a:rPr>
              <a:t>д</a:t>
            </a:r>
            <a:r>
              <a:rPr sz="1400" spc="-10" dirty="0">
                <a:latin typeface="Calibri"/>
                <a:cs typeface="Calibri"/>
              </a:rPr>
              <a:t>р</a:t>
            </a:r>
            <a:r>
              <a:rPr sz="1400" dirty="0">
                <a:latin typeface="Calibri"/>
                <a:cs typeface="Calibri"/>
              </a:rPr>
              <a:t>ена</a:t>
            </a:r>
            <a:r>
              <a:rPr sz="1400" spc="10" dirty="0">
                <a:latin typeface="Calibri"/>
                <a:cs typeface="Calibri"/>
              </a:rPr>
              <a:t> </a:t>
            </a:r>
            <a:r>
              <a:rPr sz="1400" spc="-5" dirty="0">
                <a:latin typeface="Calibri"/>
                <a:cs typeface="Calibri"/>
              </a:rPr>
              <a:t>E</a:t>
            </a:r>
            <a:r>
              <a:rPr sz="1400" dirty="0">
                <a:latin typeface="Calibri"/>
                <a:cs typeface="Calibri"/>
              </a:rPr>
              <a:t>RP</a:t>
            </a:r>
            <a:r>
              <a:rPr sz="1400" spc="-10" dirty="0">
                <a:latin typeface="Calibri"/>
                <a:cs typeface="Calibri"/>
              </a:rPr>
              <a:t> с</a:t>
            </a:r>
            <a:r>
              <a:rPr sz="1400" dirty="0">
                <a:latin typeface="Calibri"/>
                <a:cs typeface="Calibri"/>
              </a:rPr>
              <a:t>и</a:t>
            </a:r>
            <a:r>
              <a:rPr sz="1400" spc="-10" dirty="0">
                <a:latin typeface="Calibri"/>
                <a:cs typeface="Calibri"/>
              </a:rPr>
              <a:t>с</a:t>
            </a:r>
            <a:r>
              <a:rPr sz="1400" spc="-20" dirty="0">
                <a:latin typeface="Calibri"/>
                <a:cs typeface="Calibri"/>
              </a:rPr>
              <a:t>те</a:t>
            </a:r>
            <a:r>
              <a:rPr sz="1400" dirty="0">
                <a:latin typeface="Calibri"/>
                <a:cs typeface="Calibri"/>
              </a:rPr>
              <a:t>ма</a:t>
            </a:r>
            <a:r>
              <a:rPr sz="1400" spc="15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на</a:t>
            </a:r>
            <a:r>
              <a:rPr sz="1400" spc="-5" dirty="0">
                <a:latin typeface="Calibri"/>
                <a:cs typeface="Calibri"/>
              </a:rPr>
              <a:t> б</a:t>
            </a:r>
            <a:r>
              <a:rPr sz="1400" dirty="0">
                <a:latin typeface="Calibri"/>
                <a:cs typeface="Calibri"/>
              </a:rPr>
              <a:t>а</a:t>
            </a:r>
            <a:r>
              <a:rPr sz="1400" spc="-10" dirty="0">
                <a:latin typeface="Calibri"/>
                <a:cs typeface="Calibri"/>
              </a:rPr>
              <a:t>з</a:t>
            </a:r>
            <a:r>
              <a:rPr sz="1400" dirty="0">
                <a:latin typeface="Calibri"/>
                <a:cs typeface="Calibri"/>
              </a:rPr>
              <a:t>е </a:t>
            </a:r>
            <a:r>
              <a:rPr sz="1400" spc="-5" dirty="0">
                <a:latin typeface="Calibri"/>
                <a:cs typeface="Calibri"/>
              </a:rPr>
              <a:t>1С</a:t>
            </a:r>
            <a:r>
              <a:rPr sz="1400" dirty="0">
                <a:latin typeface="Calibri"/>
                <a:cs typeface="Calibri"/>
              </a:rPr>
              <a:t>, а</a:t>
            </a:r>
            <a:r>
              <a:rPr sz="1400" spc="-5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та</a:t>
            </a:r>
            <a:r>
              <a:rPr sz="1400" spc="-10" dirty="0">
                <a:latin typeface="Calibri"/>
                <a:cs typeface="Calibri"/>
              </a:rPr>
              <a:t>кж</a:t>
            </a:r>
            <a:r>
              <a:rPr sz="1400" dirty="0">
                <a:latin typeface="Calibri"/>
                <a:cs typeface="Calibri"/>
              </a:rPr>
              <a:t>е</a:t>
            </a:r>
            <a:r>
              <a:rPr sz="1400" spc="-25" dirty="0">
                <a:latin typeface="Calibri"/>
                <a:cs typeface="Calibri"/>
              </a:rPr>
              <a:t> </a:t>
            </a:r>
            <a:r>
              <a:rPr sz="1400" spc="-10" dirty="0">
                <a:latin typeface="Calibri"/>
                <a:cs typeface="Calibri"/>
              </a:rPr>
              <a:t>с</a:t>
            </a:r>
            <a:r>
              <a:rPr sz="1400" dirty="0">
                <a:latin typeface="Calibri"/>
                <a:cs typeface="Calibri"/>
              </a:rPr>
              <a:t>и</a:t>
            </a:r>
            <a:r>
              <a:rPr sz="1400" spc="-10" dirty="0">
                <a:latin typeface="Calibri"/>
                <a:cs typeface="Calibri"/>
              </a:rPr>
              <a:t>с</a:t>
            </a:r>
            <a:r>
              <a:rPr sz="1400" spc="-20" dirty="0">
                <a:latin typeface="Calibri"/>
                <a:cs typeface="Calibri"/>
              </a:rPr>
              <a:t>те</a:t>
            </a:r>
            <a:r>
              <a:rPr sz="1400" dirty="0">
                <a:latin typeface="Calibri"/>
                <a:cs typeface="Calibri"/>
              </a:rPr>
              <a:t>ма</a:t>
            </a:r>
            <a:r>
              <a:rPr sz="1400" spc="15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п</a:t>
            </a:r>
            <a:r>
              <a:rPr sz="1400" spc="-5" dirty="0">
                <a:latin typeface="Calibri"/>
                <a:cs typeface="Calibri"/>
              </a:rPr>
              <a:t>р</a:t>
            </a:r>
            <a:r>
              <a:rPr sz="1400" dirty="0">
                <a:latin typeface="Calibri"/>
                <a:cs typeface="Calibri"/>
              </a:rPr>
              <a:t>и</a:t>
            </a:r>
            <a:r>
              <a:rPr sz="1400" spc="-20" dirty="0">
                <a:latin typeface="Calibri"/>
                <a:cs typeface="Calibri"/>
              </a:rPr>
              <a:t>е</a:t>
            </a:r>
            <a:r>
              <a:rPr sz="1400" dirty="0">
                <a:latin typeface="Calibri"/>
                <a:cs typeface="Calibri"/>
              </a:rPr>
              <a:t>ма</a:t>
            </a:r>
            <a:r>
              <a:rPr sz="1400" spc="5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и об</a:t>
            </a:r>
            <a:r>
              <a:rPr sz="1400" spc="-10" dirty="0">
                <a:latin typeface="Calibri"/>
                <a:cs typeface="Calibri"/>
              </a:rPr>
              <a:t>р</a:t>
            </a:r>
            <a:r>
              <a:rPr sz="1400" dirty="0">
                <a:latin typeface="Calibri"/>
                <a:cs typeface="Calibri"/>
              </a:rPr>
              <a:t>а</a:t>
            </a:r>
            <a:r>
              <a:rPr sz="1400" spc="-5" dirty="0">
                <a:latin typeface="Calibri"/>
                <a:cs typeface="Calibri"/>
              </a:rPr>
              <a:t>б</a:t>
            </a:r>
            <a:r>
              <a:rPr sz="1400" spc="-10" dirty="0">
                <a:latin typeface="Calibri"/>
                <a:cs typeface="Calibri"/>
              </a:rPr>
              <a:t>о</a:t>
            </a:r>
            <a:r>
              <a:rPr sz="1400" dirty="0">
                <a:latin typeface="Calibri"/>
                <a:cs typeface="Calibri"/>
              </a:rPr>
              <a:t>т</a:t>
            </a:r>
            <a:r>
              <a:rPr sz="1400" spc="-10" dirty="0">
                <a:latin typeface="Calibri"/>
                <a:cs typeface="Calibri"/>
              </a:rPr>
              <a:t>к</a:t>
            </a:r>
            <a:r>
              <a:rPr sz="1400" dirty="0">
                <a:latin typeface="Calibri"/>
                <a:cs typeface="Calibri"/>
              </a:rPr>
              <a:t>и </a:t>
            </a:r>
            <a:r>
              <a:rPr sz="1400" spc="-10" dirty="0">
                <a:latin typeface="Calibri"/>
                <a:cs typeface="Calibri"/>
              </a:rPr>
              <a:t>з</a:t>
            </a:r>
            <a:r>
              <a:rPr sz="1400" dirty="0">
                <a:latin typeface="Calibri"/>
                <a:cs typeface="Calibri"/>
              </a:rPr>
              <a:t>а</a:t>
            </a:r>
            <a:r>
              <a:rPr sz="1400" spc="-30" dirty="0">
                <a:latin typeface="Calibri"/>
                <a:cs typeface="Calibri"/>
              </a:rPr>
              <a:t>к</a:t>
            </a:r>
            <a:r>
              <a:rPr sz="1400" dirty="0">
                <a:latin typeface="Calibri"/>
                <a:cs typeface="Calibri"/>
              </a:rPr>
              <a:t>а</a:t>
            </a:r>
            <a:r>
              <a:rPr sz="1400" spc="-10" dirty="0">
                <a:latin typeface="Calibri"/>
                <a:cs typeface="Calibri"/>
              </a:rPr>
              <a:t>з</a:t>
            </a:r>
            <a:r>
              <a:rPr sz="1400" dirty="0">
                <a:latin typeface="Calibri"/>
                <a:cs typeface="Calibri"/>
              </a:rPr>
              <a:t>ов</a:t>
            </a:r>
            <a:r>
              <a:rPr sz="1400" spc="10" dirty="0">
                <a:latin typeface="Calibri"/>
                <a:cs typeface="Calibri"/>
              </a:rPr>
              <a:t> </a:t>
            </a:r>
            <a:r>
              <a:rPr sz="1400" spc="-10" dirty="0">
                <a:latin typeface="Calibri"/>
                <a:cs typeface="Calibri"/>
              </a:rPr>
              <a:t>In</a:t>
            </a:r>
            <a:r>
              <a:rPr sz="1400" spc="-5" dirty="0">
                <a:latin typeface="Calibri"/>
                <a:cs typeface="Calibri"/>
              </a:rPr>
              <a:t>S</a:t>
            </a:r>
            <a:r>
              <a:rPr sz="1400" dirty="0">
                <a:latin typeface="Calibri"/>
                <a:cs typeface="Calibri"/>
              </a:rPr>
              <a:t>ig</a:t>
            </a:r>
            <a:r>
              <a:rPr sz="1400" spc="-20" dirty="0">
                <a:latin typeface="Calibri"/>
                <a:cs typeface="Calibri"/>
              </a:rPr>
              <a:t>h</a:t>
            </a:r>
            <a:r>
              <a:rPr sz="1400" spc="-5" dirty="0">
                <a:latin typeface="Calibri"/>
                <a:cs typeface="Calibri"/>
              </a:rPr>
              <a:t>t/</a:t>
            </a:r>
            <a:r>
              <a:rPr sz="1400" spc="-10" dirty="0">
                <a:latin typeface="Calibri"/>
                <a:cs typeface="Calibri"/>
              </a:rPr>
              <a:t>In</a:t>
            </a:r>
            <a:r>
              <a:rPr sz="1400" spc="-5" dirty="0">
                <a:latin typeface="Calibri"/>
                <a:cs typeface="Calibri"/>
              </a:rPr>
              <a:t>C</a:t>
            </a:r>
            <a:r>
              <a:rPr sz="1400" dirty="0">
                <a:latin typeface="Calibri"/>
                <a:cs typeface="Calibri"/>
              </a:rPr>
              <a:t>am</a:t>
            </a:r>
            <a:r>
              <a:rPr sz="1400" spc="10" dirty="0">
                <a:latin typeface="Calibri"/>
                <a:cs typeface="Calibri"/>
              </a:rPr>
              <a:t> </a:t>
            </a:r>
            <a:r>
              <a:rPr sz="1400" spc="-10" dirty="0">
                <a:latin typeface="Calibri"/>
                <a:cs typeface="Calibri"/>
              </a:rPr>
              <a:t>(</a:t>
            </a:r>
            <a:r>
              <a:rPr sz="1400" dirty="0">
                <a:latin typeface="Calibri"/>
                <a:cs typeface="Calibri"/>
              </a:rPr>
              <a:t>Б</a:t>
            </a:r>
            <a:r>
              <a:rPr sz="1400" spc="-30" dirty="0">
                <a:latin typeface="Calibri"/>
                <a:cs typeface="Calibri"/>
              </a:rPr>
              <a:t>е</a:t>
            </a:r>
            <a:r>
              <a:rPr sz="1400" dirty="0">
                <a:latin typeface="Calibri"/>
                <a:cs typeface="Calibri"/>
              </a:rPr>
              <a:t>льг</a:t>
            </a:r>
            <a:r>
              <a:rPr sz="1400" spc="-10" dirty="0">
                <a:latin typeface="Calibri"/>
                <a:cs typeface="Calibri"/>
              </a:rPr>
              <a:t>ия</a:t>
            </a:r>
            <a:r>
              <a:rPr sz="1400" spc="-5" dirty="0">
                <a:latin typeface="Calibri"/>
                <a:cs typeface="Calibri"/>
              </a:rPr>
              <a:t>)</a:t>
            </a:r>
            <a:r>
              <a:rPr sz="1400" dirty="0">
                <a:latin typeface="Calibri"/>
                <a:cs typeface="Calibri"/>
              </a:rPr>
              <a:t>.</a:t>
            </a:r>
          </a:p>
        </p:txBody>
      </p:sp>
      <p:sp>
        <p:nvSpPr>
          <p:cNvPr id="9" name="object 9"/>
          <p:cNvSpPr/>
          <p:nvPr/>
        </p:nvSpPr>
        <p:spPr>
          <a:xfrm>
            <a:off x="856488" y="4550662"/>
            <a:ext cx="2962656" cy="2209800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240"/>
              </a:lnSpc>
            </a:pPr>
            <a:fld id="{81D60167-4931-47E6-BA6A-407CBD079E47}" type="slidenum">
              <a:rPr spc="-5" dirty="0"/>
              <a:t>16</a:t>
            </a:fld>
            <a:endParaRPr spc="-5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8611361" y="6630161"/>
            <a:ext cx="152400" cy="152400"/>
          </a:xfrm>
          <a:custGeom>
            <a:avLst/>
            <a:gdLst/>
            <a:ahLst/>
            <a:cxnLst/>
            <a:rect l="l" t="t" r="r" b="b"/>
            <a:pathLst>
              <a:path w="152400" h="152400">
                <a:moveTo>
                  <a:pt x="0" y="152400"/>
                </a:moveTo>
                <a:lnTo>
                  <a:pt x="152400" y="152400"/>
                </a:lnTo>
                <a:lnTo>
                  <a:pt x="152400" y="0"/>
                </a:lnTo>
                <a:lnTo>
                  <a:pt x="0" y="0"/>
                </a:lnTo>
                <a:lnTo>
                  <a:pt x="0" y="15240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8611361" y="6630161"/>
            <a:ext cx="152400" cy="152400"/>
          </a:xfrm>
          <a:custGeom>
            <a:avLst/>
            <a:gdLst/>
            <a:ahLst/>
            <a:cxnLst/>
            <a:rect l="l" t="t" r="r" b="b"/>
            <a:pathLst>
              <a:path w="152400" h="152400">
                <a:moveTo>
                  <a:pt x="0" y="152400"/>
                </a:moveTo>
                <a:lnTo>
                  <a:pt x="152400" y="152400"/>
                </a:lnTo>
                <a:lnTo>
                  <a:pt x="152400" y="0"/>
                </a:lnTo>
                <a:lnTo>
                  <a:pt x="0" y="0"/>
                </a:lnTo>
                <a:lnTo>
                  <a:pt x="0" y="152400"/>
                </a:lnTo>
                <a:close/>
              </a:path>
            </a:pathLst>
          </a:custGeom>
          <a:ln w="25907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398779" y="1253490"/>
            <a:ext cx="7644765" cy="449353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ct val="100000"/>
              </a:lnSpc>
            </a:pPr>
            <a:r>
              <a:rPr sz="1400" spc="-10" dirty="0">
                <a:latin typeface="Calibri"/>
                <a:cs typeface="Calibri"/>
              </a:rPr>
              <a:t>ОО</a:t>
            </a:r>
            <a:r>
              <a:rPr sz="1400" dirty="0">
                <a:latin typeface="Calibri"/>
                <a:cs typeface="Calibri"/>
              </a:rPr>
              <a:t>О</a:t>
            </a:r>
            <a:r>
              <a:rPr sz="1400" spc="-15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«С</a:t>
            </a:r>
            <a:r>
              <a:rPr sz="1400" spc="-20" dirty="0">
                <a:latin typeface="Calibri"/>
                <a:cs typeface="Calibri"/>
              </a:rPr>
              <a:t>в</a:t>
            </a:r>
            <a:r>
              <a:rPr sz="1400" spc="-10" dirty="0">
                <a:latin typeface="Calibri"/>
                <a:cs typeface="Calibri"/>
              </a:rPr>
              <a:t>яз</a:t>
            </a:r>
            <a:r>
              <a:rPr sz="1400" dirty="0">
                <a:latin typeface="Calibri"/>
                <a:cs typeface="Calibri"/>
              </a:rPr>
              <a:t>ь</a:t>
            </a:r>
            <a:r>
              <a:rPr sz="1400" spc="10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инжини</a:t>
            </a:r>
            <a:r>
              <a:rPr sz="1400" spc="-10" dirty="0">
                <a:latin typeface="Calibri"/>
                <a:cs typeface="Calibri"/>
              </a:rPr>
              <a:t>р</a:t>
            </a:r>
            <a:r>
              <a:rPr sz="1400" dirty="0">
                <a:latin typeface="Calibri"/>
                <a:cs typeface="Calibri"/>
              </a:rPr>
              <a:t>инг КБ»</a:t>
            </a:r>
            <a:r>
              <a:rPr sz="1400" spc="-30" dirty="0">
                <a:latin typeface="Calibri"/>
                <a:cs typeface="Calibri"/>
              </a:rPr>
              <a:t> </a:t>
            </a:r>
            <a:r>
              <a:rPr sz="1400" spc="-10" dirty="0">
                <a:latin typeface="Calibri"/>
                <a:cs typeface="Calibri"/>
              </a:rPr>
              <a:t>я</a:t>
            </a:r>
            <a:r>
              <a:rPr sz="1400" spc="-15" dirty="0">
                <a:latin typeface="Calibri"/>
                <a:cs typeface="Calibri"/>
              </a:rPr>
              <a:t>в</a:t>
            </a:r>
            <a:r>
              <a:rPr sz="1400" dirty="0">
                <a:latin typeface="Calibri"/>
                <a:cs typeface="Calibri"/>
              </a:rPr>
              <a:t>ля</a:t>
            </a:r>
            <a:r>
              <a:rPr sz="1400" spc="-5" dirty="0">
                <a:latin typeface="Calibri"/>
                <a:cs typeface="Calibri"/>
              </a:rPr>
              <a:t>е</a:t>
            </a:r>
            <a:r>
              <a:rPr sz="1400" spc="-20" dirty="0">
                <a:latin typeface="Calibri"/>
                <a:cs typeface="Calibri"/>
              </a:rPr>
              <a:t>т</a:t>
            </a:r>
            <a:r>
              <a:rPr sz="1400" spc="-10" dirty="0">
                <a:latin typeface="Calibri"/>
                <a:cs typeface="Calibri"/>
              </a:rPr>
              <a:t>с</a:t>
            </a:r>
            <a:r>
              <a:rPr sz="1400" dirty="0">
                <a:latin typeface="Calibri"/>
                <a:cs typeface="Calibri"/>
              </a:rPr>
              <a:t>я</a:t>
            </a:r>
            <a:r>
              <a:rPr sz="1400" spc="-15" dirty="0">
                <a:latin typeface="Calibri"/>
                <a:cs typeface="Calibri"/>
              </a:rPr>
              <a:t> </a:t>
            </a:r>
            <a:r>
              <a:rPr sz="1400" spc="-20" dirty="0">
                <a:latin typeface="Calibri"/>
                <a:cs typeface="Calibri"/>
              </a:rPr>
              <a:t>д</a:t>
            </a:r>
            <a:r>
              <a:rPr sz="1400" dirty="0">
                <a:latin typeface="Calibri"/>
                <a:cs typeface="Calibri"/>
              </a:rPr>
              <a:t>оче</a:t>
            </a:r>
            <a:r>
              <a:rPr sz="1400" spc="-10" dirty="0">
                <a:latin typeface="Calibri"/>
                <a:cs typeface="Calibri"/>
              </a:rPr>
              <a:t>р</a:t>
            </a:r>
            <a:r>
              <a:rPr sz="1400" dirty="0">
                <a:latin typeface="Calibri"/>
                <a:cs typeface="Calibri"/>
              </a:rPr>
              <a:t>ней</a:t>
            </a:r>
            <a:r>
              <a:rPr sz="1400" spc="10" dirty="0">
                <a:latin typeface="Calibri"/>
                <a:cs typeface="Calibri"/>
              </a:rPr>
              <a:t> </a:t>
            </a:r>
            <a:r>
              <a:rPr sz="1400" spc="-30" dirty="0">
                <a:latin typeface="Calibri"/>
                <a:cs typeface="Calibri"/>
              </a:rPr>
              <a:t>к</a:t>
            </a:r>
            <a:r>
              <a:rPr sz="1400" dirty="0">
                <a:latin typeface="Calibri"/>
                <a:cs typeface="Calibri"/>
              </a:rPr>
              <a:t>омпа</a:t>
            </a:r>
            <a:r>
              <a:rPr sz="1400" spc="5" dirty="0">
                <a:latin typeface="Calibri"/>
                <a:cs typeface="Calibri"/>
              </a:rPr>
              <a:t>н</a:t>
            </a:r>
            <a:r>
              <a:rPr sz="1400" dirty="0">
                <a:latin typeface="Calibri"/>
                <a:cs typeface="Calibri"/>
              </a:rPr>
              <a:t>и</a:t>
            </a:r>
            <a:r>
              <a:rPr sz="1400" spc="-10" dirty="0">
                <a:latin typeface="Calibri"/>
                <a:cs typeface="Calibri"/>
              </a:rPr>
              <a:t>е</a:t>
            </a:r>
            <a:r>
              <a:rPr sz="1400" dirty="0">
                <a:latin typeface="Calibri"/>
                <a:cs typeface="Calibri"/>
              </a:rPr>
              <a:t>й</a:t>
            </a:r>
            <a:r>
              <a:rPr sz="1400" spc="-10" dirty="0">
                <a:latin typeface="Calibri"/>
                <a:cs typeface="Calibri"/>
              </a:rPr>
              <a:t> </a:t>
            </a:r>
            <a:r>
              <a:rPr sz="1400" spc="-20" dirty="0">
                <a:latin typeface="Calibri"/>
                <a:cs typeface="Calibri"/>
              </a:rPr>
              <a:t>З</a:t>
            </a:r>
            <a:r>
              <a:rPr sz="1400" spc="-35" dirty="0">
                <a:latin typeface="Calibri"/>
                <a:cs typeface="Calibri"/>
              </a:rPr>
              <a:t>А</a:t>
            </a:r>
            <a:r>
              <a:rPr sz="1400" dirty="0">
                <a:latin typeface="Calibri"/>
                <a:cs typeface="Calibri"/>
              </a:rPr>
              <a:t>О</a:t>
            </a:r>
            <a:r>
              <a:rPr sz="1400" spc="15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«С</a:t>
            </a:r>
            <a:r>
              <a:rPr sz="1400" spc="-20" dirty="0">
                <a:latin typeface="Calibri"/>
                <a:cs typeface="Calibri"/>
              </a:rPr>
              <a:t>в</a:t>
            </a:r>
            <a:r>
              <a:rPr sz="1400" spc="-10" dirty="0">
                <a:latin typeface="Calibri"/>
                <a:cs typeface="Calibri"/>
              </a:rPr>
              <a:t>яз</a:t>
            </a:r>
            <a:r>
              <a:rPr sz="1400" dirty="0">
                <a:latin typeface="Calibri"/>
                <a:cs typeface="Calibri"/>
              </a:rPr>
              <a:t>ь</a:t>
            </a:r>
            <a:r>
              <a:rPr sz="1400" spc="-5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инжини</a:t>
            </a:r>
            <a:r>
              <a:rPr sz="1400" spc="-10" dirty="0">
                <a:latin typeface="Calibri"/>
                <a:cs typeface="Calibri"/>
              </a:rPr>
              <a:t>р</a:t>
            </a:r>
            <a:r>
              <a:rPr sz="1400" dirty="0">
                <a:latin typeface="Calibri"/>
                <a:cs typeface="Calibri"/>
              </a:rPr>
              <a:t>ин</a:t>
            </a:r>
            <a:r>
              <a:rPr sz="1400" spc="-5" dirty="0">
                <a:latin typeface="Calibri"/>
                <a:cs typeface="Calibri"/>
              </a:rPr>
              <a:t>г</a:t>
            </a:r>
            <a:r>
              <a:rPr sz="1400" dirty="0">
                <a:latin typeface="Calibri"/>
                <a:cs typeface="Calibri"/>
              </a:rPr>
              <a:t>»</a:t>
            </a:r>
            <a:r>
              <a:rPr sz="1400" spc="10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-</a:t>
            </a:r>
            <a:r>
              <a:rPr sz="1400" spc="-15" dirty="0">
                <a:latin typeface="Calibri"/>
                <a:cs typeface="Calibri"/>
              </a:rPr>
              <a:t> </a:t>
            </a:r>
            <a:r>
              <a:rPr sz="1400" spc="-10" dirty="0">
                <a:latin typeface="Calibri"/>
                <a:cs typeface="Calibri"/>
              </a:rPr>
              <a:t>р</a:t>
            </a:r>
            <a:r>
              <a:rPr sz="1400" dirty="0">
                <a:latin typeface="Calibri"/>
                <a:cs typeface="Calibri"/>
              </a:rPr>
              <a:t>о</a:t>
            </a:r>
            <a:r>
              <a:rPr sz="1400" spc="-15" dirty="0">
                <a:latin typeface="Calibri"/>
                <a:cs typeface="Calibri"/>
              </a:rPr>
              <a:t>с</a:t>
            </a:r>
            <a:r>
              <a:rPr sz="1400" spc="-10" dirty="0">
                <a:latin typeface="Calibri"/>
                <a:cs typeface="Calibri"/>
              </a:rPr>
              <a:t>с</a:t>
            </a:r>
            <a:r>
              <a:rPr sz="1400" dirty="0">
                <a:latin typeface="Calibri"/>
                <a:cs typeface="Calibri"/>
              </a:rPr>
              <a:t>и</a:t>
            </a:r>
            <a:r>
              <a:rPr sz="1400" spc="-10" dirty="0">
                <a:latin typeface="Calibri"/>
                <a:cs typeface="Calibri"/>
              </a:rPr>
              <a:t>йс</a:t>
            </a:r>
            <a:r>
              <a:rPr sz="1400" spc="-30" dirty="0">
                <a:latin typeface="Calibri"/>
                <a:cs typeface="Calibri"/>
              </a:rPr>
              <a:t>к</a:t>
            </a:r>
            <a:r>
              <a:rPr sz="1400" dirty="0">
                <a:latin typeface="Calibri"/>
                <a:cs typeface="Calibri"/>
              </a:rPr>
              <a:t>о</a:t>
            </a:r>
            <a:r>
              <a:rPr sz="1400" spc="-15" dirty="0">
                <a:latin typeface="Calibri"/>
                <a:cs typeface="Calibri"/>
              </a:rPr>
              <a:t>г</a:t>
            </a:r>
            <a:r>
              <a:rPr sz="1400" dirty="0">
                <a:latin typeface="Calibri"/>
                <a:cs typeface="Calibri"/>
              </a:rPr>
              <a:t>о </a:t>
            </a:r>
            <a:r>
              <a:rPr sz="1400" spc="-10" dirty="0">
                <a:latin typeface="Calibri"/>
                <a:cs typeface="Calibri"/>
              </a:rPr>
              <a:t>р</a:t>
            </a:r>
            <a:r>
              <a:rPr sz="1400" dirty="0">
                <a:latin typeface="Calibri"/>
                <a:cs typeface="Calibri"/>
              </a:rPr>
              <a:t>а</a:t>
            </a:r>
            <a:r>
              <a:rPr sz="1400" spc="-10" dirty="0">
                <a:latin typeface="Calibri"/>
                <a:cs typeface="Calibri"/>
              </a:rPr>
              <a:t>зр</a:t>
            </a:r>
            <a:r>
              <a:rPr sz="1400" dirty="0">
                <a:latin typeface="Calibri"/>
                <a:cs typeface="Calibri"/>
              </a:rPr>
              <a:t>а</a:t>
            </a:r>
            <a:r>
              <a:rPr sz="1400" spc="-5" dirty="0">
                <a:latin typeface="Calibri"/>
                <a:cs typeface="Calibri"/>
              </a:rPr>
              <a:t>б</a:t>
            </a:r>
            <a:r>
              <a:rPr sz="1400" spc="-10" dirty="0">
                <a:latin typeface="Calibri"/>
                <a:cs typeface="Calibri"/>
              </a:rPr>
              <a:t>о</a:t>
            </a:r>
            <a:r>
              <a:rPr sz="1400" dirty="0">
                <a:latin typeface="Calibri"/>
                <a:cs typeface="Calibri"/>
              </a:rPr>
              <a:t>тч</a:t>
            </a:r>
            <a:r>
              <a:rPr sz="1400" spc="-10" dirty="0">
                <a:latin typeface="Calibri"/>
                <a:cs typeface="Calibri"/>
              </a:rPr>
              <a:t>и</a:t>
            </a:r>
            <a:r>
              <a:rPr sz="1400" spc="-30" dirty="0">
                <a:latin typeface="Calibri"/>
                <a:cs typeface="Calibri"/>
              </a:rPr>
              <a:t>к</a:t>
            </a:r>
            <a:r>
              <a:rPr sz="1400" dirty="0">
                <a:latin typeface="Calibri"/>
                <a:cs typeface="Calibri"/>
              </a:rPr>
              <a:t>а</a:t>
            </a:r>
            <a:r>
              <a:rPr sz="1400" spc="25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и</a:t>
            </a:r>
            <a:r>
              <a:rPr sz="1400" spc="-10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п</a:t>
            </a:r>
            <a:r>
              <a:rPr sz="1400" spc="-5" dirty="0">
                <a:latin typeface="Calibri"/>
                <a:cs typeface="Calibri"/>
              </a:rPr>
              <a:t>р</a:t>
            </a:r>
            <a:r>
              <a:rPr sz="1400" dirty="0">
                <a:latin typeface="Calibri"/>
                <a:cs typeface="Calibri"/>
              </a:rPr>
              <a:t>ои</a:t>
            </a:r>
            <a:r>
              <a:rPr sz="1400" spc="-10" dirty="0">
                <a:latin typeface="Calibri"/>
                <a:cs typeface="Calibri"/>
              </a:rPr>
              <a:t>з</a:t>
            </a:r>
            <a:r>
              <a:rPr sz="1400" dirty="0">
                <a:latin typeface="Calibri"/>
                <a:cs typeface="Calibri"/>
              </a:rPr>
              <a:t>в</a:t>
            </a:r>
            <a:r>
              <a:rPr sz="1400" spc="-35" dirty="0">
                <a:latin typeface="Calibri"/>
                <a:cs typeface="Calibri"/>
              </a:rPr>
              <a:t>о</a:t>
            </a:r>
            <a:r>
              <a:rPr sz="1400" dirty="0">
                <a:latin typeface="Calibri"/>
                <a:cs typeface="Calibri"/>
              </a:rPr>
              <a:t>д</a:t>
            </a:r>
            <a:r>
              <a:rPr sz="1400" spc="-10" dirty="0">
                <a:latin typeface="Calibri"/>
                <a:cs typeface="Calibri"/>
              </a:rPr>
              <a:t>и</a:t>
            </a:r>
            <a:r>
              <a:rPr sz="1400" spc="-20" dirty="0">
                <a:latin typeface="Calibri"/>
                <a:cs typeface="Calibri"/>
              </a:rPr>
              <a:t>т</a:t>
            </a:r>
            <a:r>
              <a:rPr sz="1400" spc="-30" dirty="0">
                <a:latin typeface="Calibri"/>
                <a:cs typeface="Calibri"/>
              </a:rPr>
              <a:t>е</a:t>
            </a:r>
            <a:r>
              <a:rPr sz="1400" dirty="0">
                <a:latin typeface="Calibri"/>
                <a:cs typeface="Calibri"/>
              </a:rPr>
              <a:t>ля</a:t>
            </a:r>
            <a:r>
              <a:rPr sz="1400" spc="5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п</a:t>
            </a:r>
            <a:r>
              <a:rPr sz="1400" spc="-5" dirty="0">
                <a:latin typeface="Calibri"/>
                <a:cs typeface="Calibri"/>
              </a:rPr>
              <a:t>р</a:t>
            </a:r>
            <a:r>
              <a:rPr sz="1400" dirty="0">
                <a:latin typeface="Calibri"/>
                <a:cs typeface="Calibri"/>
              </a:rPr>
              <a:t>омышлен</a:t>
            </a:r>
            <a:r>
              <a:rPr sz="1400" spc="5" dirty="0">
                <a:latin typeface="Calibri"/>
                <a:cs typeface="Calibri"/>
              </a:rPr>
              <a:t>н</a:t>
            </a:r>
            <a:r>
              <a:rPr sz="1400" dirty="0">
                <a:latin typeface="Calibri"/>
                <a:cs typeface="Calibri"/>
              </a:rPr>
              <a:t>ой</a:t>
            </a:r>
            <a:r>
              <a:rPr sz="1400" spc="-20" dirty="0">
                <a:latin typeface="Calibri"/>
                <a:cs typeface="Calibri"/>
              </a:rPr>
              <a:t> </a:t>
            </a:r>
            <a:r>
              <a:rPr sz="1400" spc="-25" dirty="0">
                <a:latin typeface="Calibri"/>
                <a:cs typeface="Calibri"/>
              </a:rPr>
              <a:t>э</a:t>
            </a:r>
            <a:r>
              <a:rPr sz="1400" dirty="0">
                <a:latin typeface="Calibri"/>
                <a:cs typeface="Calibri"/>
              </a:rPr>
              <a:t>лек</a:t>
            </a:r>
            <a:r>
              <a:rPr sz="1400" spc="-10" dirty="0">
                <a:latin typeface="Calibri"/>
                <a:cs typeface="Calibri"/>
              </a:rPr>
              <a:t>тр</a:t>
            </a:r>
            <a:r>
              <a:rPr sz="1400" dirty="0">
                <a:latin typeface="Calibri"/>
                <a:cs typeface="Calibri"/>
              </a:rPr>
              <a:t>о</a:t>
            </a:r>
            <a:r>
              <a:rPr sz="1400" spc="5" dirty="0">
                <a:latin typeface="Calibri"/>
                <a:cs typeface="Calibri"/>
              </a:rPr>
              <a:t>н</a:t>
            </a:r>
            <a:r>
              <a:rPr sz="1400" dirty="0">
                <a:latin typeface="Calibri"/>
                <a:cs typeface="Calibri"/>
              </a:rPr>
              <a:t>и</a:t>
            </a:r>
            <a:r>
              <a:rPr sz="1400" spc="-10" dirty="0">
                <a:latin typeface="Calibri"/>
                <a:cs typeface="Calibri"/>
              </a:rPr>
              <a:t>к</a:t>
            </a:r>
            <a:r>
              <a:rPr sz="1400" dirty="0">
                <a:latin typeface="Calibri"/>
                <a:cs typeface="Calibri"/>
              </a:rPr>
              <a:t>и и</a:t>
            </a:r>
            <a:r>
              <a:rPr sz="1400" spc="-5" dirty="0">
                <a:latin typeface="Calibri"/>
                <a:cs typeface="Calibri"/>
              </a:rPr>
              <a:t> </a:t>
            </a:r>
            <a:r>
              <a:rPr sz="1400" spc="-25" dirty="0">
                <a:latin typeface="Calibri"/>
                <a:cs typeface="Calibri"/>
              </a:rPr>
              <a:t>э</a:t>
            </a:r>
            <a:r>
              <a:rPr sz="1400" dirty="0">
                <a:latin typeface="Calibri"/>
                <a:cs typeface="Calibri"/>
              </a:rPr>
              <a:t>лек</a:t>
            </a:r>
            <a:r>
              <a:rPr sz="1400" spc="-10" dirty="0">
                <a:latin typeface="Calibri"/>
                <a:cs typeface="Calibri"/>
              </a:rPr>
              <a:t>тро</a:t>
            </a:r>
            <a:r>
              <a:rPr sz="1400" spc="-20" dirty="0">
                <a:latin typeface="Calibri"/>
                <a:cs typeface="Calibri"/>
              </a:rPr>
              <a:t>те</a:t>
            </a:r>
            <a:r>
              <a:rPr sz="1400" dirty="0">
                <a:latin typeface="Calibri"/>
                <a:cs typeface="Calibri"/>
              </a:rPr>
              <a:t>х</a:t>
            </a:r>
            <a:r>
              <a:rPr sz="1400" spc="5" dirty="0">
                <a:latin typeface="Calibri"/>
                <a:cs typeface="Calibri"/>
              </a:rPr>
              <a:t>н</a:t>
            </a:r>
            <a:r>
              <a:rPr sz="1400" dirty="0">
                <a:latin typeface="Calibri"/>
                <a:cs typeface="Calibri"/>
              </a:rPr>
              <a:t>и</a:t>
            </a:r>
            <a:r>
              <a:rPr sz="1400" spc="-10" dirty="0">
                <a:latin typeface="Calibri"/>
                <a:cs typeface="Calibri"/>
              </a:rPr>
              <a:t>к</a:t>
            </a:r>
            <a:r>
              <a:rPr sz="1400" spc="5" dirty="0">
                <a:latin typeface="Calibri"/>
                <a:cs typeface="Calibri"/>
              </a:rPr>
              <a:t>и</a:t>
            </a:r>
            <a:r>
              <a:rPr sz="1400" dirty="0">
                <a:latin typeface="Calibri"/>
                <a:cs typeface="Calibri"/>
              </a:rPr>
              <a:t>.</a:t>
            </a:r>
          </a:p>
          <a:p>
            <a:pPr marL="298450" indent="-285750">
              <a:lnSpc>
                <a:spcPct val="100000"/>
              </a:lnSpc>
              <a:spcBef>
                <a:spcPts val="1200"/>
              </a:spcBef>
              <a:buFont typeface="Arial" panose="020B0604020202020204" pitchFamily="34" charset="0"/>
              <a:buChar char="•"/>
              <a:tabLst>
                <a:tab pos="355600" algn="l"/>
              </a:tabLst>
            </a:pPr>
            <a:r>
              <a:rPr sz="1400" spc="-20" dirty="0">
                <a:latin typeface="Calibri"/>
                <a:cs typeface="Calibri"/>
              </a:rPr>
              <a:t>З</a:t>
            </a:r>
            <a:r>
              <a:rPr sz="1400" spc="-35" dirty="0">
                <a:latin typeface="Calibri"/>
                <a:cs typeface="Calibri"/>
              </a:rPr>
              <a:t>А</a:t>
            </a:r>
            <a:r>
              <a:rPr sz="1400" dirty="0">
                <a:latin typeface="Calibri"/>
                <a:cs typeface="Calibri"/>
              </a:rPr>
              <a:t>О</a:t>
            </a:r>
            <a:r>
              <a:rPr sz="1400" spc="-10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«С</a:t>
            </a:r>
            <a:r>
              <a:rPr sz="1400" spc="-20" dirty="0">
                <a:latin typeface="Calibri"/>
                <a:cs typeface="Calibri"/>
              </a:rPr>
              <a:t>в</a:t>
            </a:r>
            <a:r>
              <a:rPr sz="1400" spc="-10" dirty="0">
                <a:latin typeface="Calibri"/>
                <a:cs typeface="Calibri"/>
              </a:rPr>
              <a:t>яз</a:t>
            </a:r>
            <a:r>
              <a:rPr sz="1400" dirty="0">
                <a:latin typeface="Calibri"/>
                <a:cs typeface="Calibri"/>
              </a:rPr>
              <a:t>ь</a:t>
            </a:r>
            <a:r>
              <a:rPr sz="1400" spc="5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инжини</a:t>
            </a:r>
            <a:r>
              <a:rPr sz="1400" spc="-10" dirty="0">
                <a:latin typeface="Calibri"/>
                <a:cs typeface="Calibri"/>
              </a:rPr>
              <a:t>р</a:t>
            </a:r>
            <a:r>
              <a:rPr sz="1400" dirty="0">
                <a:latin typeface="Calibri"/>
                <a:cs typeface="Calibri"/>
              </a:rPr>
              <a:t>ин</a:t>
            </a:r>
            <a:r>
              <a:rPr sz="1400" spc="-5" dirty="0">
                <a:latin typeface="Calibri"/>
                <a:cs typeface="Calibri"/>
              </a:rPr>
              <a:t>г</a:t>
            </a:r>
            <a:r>
              <a:rPr sz="1400" dirty="0">
                <a:latin typeface="Calibri"/>
                <a:cs typeface="Calibri"/>
              </a:rPr>
              <a:t>»</a:t>
            </a:r>
            <a:r>
              <a:rPr sz="1400" spc="5" dirty="0">
                <a:latin typeface="Calibri"/>
                <a:cs typeface="Calibri"/>
              </a:rPr>
              <a:t> </a:t>
            </a:r>
            <a:r>
              <a:rPr sz="1400" spc="-10" dirty="0">
                <a:latin typeface="Calibri"/>
                <a:cs typeface="Calibri"/>
              </a:rPr>
              <a:t>с</a:t>
            </a:r>
            <a:r>
              <a:rPr sz="1400" dirty="0">
                <a:latin typeface="Calibri"/>
                <a:cs typeface="Calibri"/>
              </a:rPr>
              <a:t>о</a:t>
            </a:r>
            <a:r>
              <a:rPr sz="1400" spc="-15" dirty="0">
                <a:latin typeface="Calibri"/>
                <a:cs typeface="Calibri"/>
              </a:rPr>
              <a:t>з</a:t>
            </a:r>
            <a:r>
              <a:rPr sz="1400" dirty="0">
                <a:latin typeface="Calibri"/>
                <a:cs typeface="Calibri"/>
              </a:rPr>
              <a:t>дано</a:t>
            </a:r>
            <a:r>
              <a:rPr sz="1400" spc="-15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в</a:t>
            </a:r>
            <a:r>
              <a:rPr sz="1400" spc="-5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Мос</a:t>
            </a:r>
            <a:r>
              <a:rPr sz="1400" spc="-10" dirty="0">
                <a:latin typeface="Calibri"/>
                <a:cs typeface="Calibri"/>
              </a:rPr>
              <a:t>к</a:t>
            </a:r>
            <a:r>
              <a:rPr sz="1400" dirty="0">
                <a:latin typeface="Calibri"/>
                <a:cs typeface="Calibri"/>
              </a:rPr>
              <a:t>ве</a:t>
            </a:r>
            <a:r>
              <a:rPr sz="1400" spc="-10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в</a:t>
            </a:r>
            <a:r>
              <a:rPr sz="1400" spc="5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1</a:t>
            </a:r>
            <a:r>
              <a:rPr sz="1400" spc="-10" dirty="0">
                <a:latin typeface="Calibri"/>
                <a:cs typeface="Calibri"/>
              </a:rPr>
              <a:t>9</a:t>
            </a:r>
            <a:r>
              <a:rPr sz="1400" dirty="0">
                <a:latin typeface="Calibri"/>
                <a:cs typeface="Calibri"/>
              </a:rPr>
              <a:t>97</a:t>
            </a:r>
            <a:r>
              <a:rPr sz="1400" spc="-5" dirty="0">
                <a:latin typeface="Calibri"/>
                <a:cs typeface="Calibri"/>
              </a:rPr>
              <a:t> </a:t>
            </a:r>
            <a:r>
              <a:rPr sz="1400" spc="-20" dirty="0">
                <a:latin typeface="Calibri"/>
                <a:cs typeface="Calibri"/>
              </a:rPr>
              <a:t>г</a:t>
            </a:r>
            <a:r>
              <a:rPr sz="1400" spc="-35" dirty="0">
                <a:latin typeface="Calibri"/>
                <a:cs typeface="Calibri"/>
              </a:rPr>
              <a:t>о</a:t>
            </a:r>
            <a:r>
              <a:rPr sz="1400" spc="-20" dirty="0">
                <a:latin typeface="Calibri"/>
                <a:cs typeface="Calibri"/>
              </a:rPr>
              <a:t>д</a:t>
            </a:r>
            <a:r>
              <a:rPr sz="1400" spc="-40" dirty="0">
                <a:latin typeface="Calibri"/>
                <a:cs typeface="Calibri"/>
              </a:rPr>
              <a:t>у</a:t>
            </a:r>
            <a:r>
              <a:rPr sz="1400" dirty="0">
                <a:latin typeface="Calibri"/>
                <a:cs typeface="Calibri"/>
              </a:rPr>
              <a:t>.</a:t>
            </a:r>
          </a:p>
          <a:p>
            <a:pPr marL="298450" indent="-285750">
              <a:lnSpc>
                <a:spcPct val="100000"/>
              </a:lnSpc>
              <a:spcBef>
                <a:spcPts val="1200"/>
              </a:spcBef>
              <a:buFont typeface="Arial" panose="020B0604020202020204" pitchFamily="34" charset="0"/>
              <a:buChar char="•"/>
              <a:tabLst>
                <a:tab pos="355600" algn="l"/>
              </a:tabLst>
            </a:pPr>
            <a:r>
              <a:rPr sz="1400" dirty="0">
                <a:latin typeface="Calibri"/>
                <a:cs typeface="Calibri"/>
              </a:rPr>
              <a:t>В </a:t>
            </a:r>
            <a:r>
              <a:rPr sz="1400" spc="-30" dirty="0">
                <a:latin typeface="Calibri"/>
                <a:cs typeface="Calibri"/>
              </a:rPr>
              <a:t>к</a:t>
            </a:r>
            <a:r>
              <a:rPr sz="1400" dirty="0">
                <a:latin typeface="Calibri"/>
                <a:cs typeface="Calibri"/>
              </a:rPr>
              <a:t>омпа</a:t>
            </a:r>
            <a:r>
              <a:rPr sz="1400" spc="5" dirty="0">
                <a:latin typeface="Calibri"/>
                <a:cs typeface="Calibri"/>
              </a:rPr>
              <a:t>н</a:t>
            </a:r>
            <a:r>
              <a:rPr sz="1400" dirty="0">
                <a:latin typeface="Calibri"/>
                <a:cs typeface="Calibri"/>
              </a:rPr>
              <a:t>ий</a:t>
            </a:r>
            <a:r>
              <a:rPr sz="1400" spc="-15" dirty="0">
                <a:latin typeface="Calibri"/>
                <a:cs typeface="Calibri"/>
              </a:rPr>
              <a:t> </a:t>
            </a:r>
            <a:r>
              <a:rPr sz="1400" spc="-10" dirty="0">
                <a:latin typeface="Calibri"/>
                <a:cs typeface="Calibri"/>
              </a:rPr>
              <a:t>р</a:t>
            </a:r>
            <a:r>
              <a:rPr sz="1400" dirty="0">
                <a:latin typeface="Calibri"/>
                <a:cs typeface="Calibri"/>
              </a:rPr>
              <a:t>а</a:t>
            </a:r>
            <a:r>
              <a:rPr sz="1400" spc="-5" dirty="0">
                <a:latin typeface="Calibri"/>
                <a:cs typeface="Calibri"/>
              </a:rPr>
              <a:t>б</a:t>
            </a:r>
            <a:r>
              <a:rPr sz="1400" spc="-10" dirty="0">
                <a:latin typeface="Calibri"/>
                <a:cs typeface="Calibri"/>
              </a:rPr>
              <a:t>о</a:t>
            </a:r>
            <a:r>
              <a:rPr sz="1400" dirty="0">
                <a:latin typeface="Calibri"/>
                <a:cs typeface="Calibri"/>
              </a:rPr>
              <a:t>та</a:t>
            </a:r>
            <a:r>
              <a:rPr sz="1400" spc="-10" dirty="0">
                <a:latin typeface="Calibri"/>
                <a:cs typeface="Calibri"/>
              </a:rPr>
              <a:t>е</a:t>
            </a:r>
            <a:r>
              <a:rPr sz="1400" dirty="0">
                <a:latin typeface="Calibri"/>
                <a:cs typeface="Calibri"/>
              </a:rPr>
              <a:t>т </a:t>
            </a:r>
            <a:r>
              <a:rPr sz="1400" spc="5" dirty="0">
                <a:latin typeface="Calibri"/>
                <a:cs typeface="Calibri"/>
              </a:rPr>
              <a:t>о</a:t>
            </a:r>
            <a:r>
              <a:rPr sz="1400" spc="-30" dirty="0">
                <a:latin typeface="Calibri"/>
                <a:cs typeface="Calibri"/>
              </a:rPr>
              <a:t>к</a:t>
            </a:r>
            <a:r>
              <a:rPr sz="1400" spc="-20" dirty="0">
                <a:latin typeface="Calibri"/>
                <a:cs typeface="Calibri"/>
              </a:rPr>
              <a:t>о</a:t>
            </a:r>
            <a:r>
              <a:rPr sz="1400" dirty="0">
                <a:latin typeface="Calibri"/>
                <a:cs typeface="Calibri"/>
              </a:rPr>
              <a:t>ло</a:t>
            </a:r>
            <a:r>
              <a:rPr sz="1400" spc="-25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1</a:t>
            </a:r>
            <a:r>
              <a:rPr sz="1400" spc="-10" dirty="0">
                <a:latin typeface="Calibri"/>
                <a:cs typeface="Calibri"/>
              </a:rPr>
              <a:t>0</a:t>
            </a:r>
            <a:r>
              <a:rPr sz="1400" dirty="0">
                <a:latin typeface="Calibri"/>
                <a:cs typeface="Calibri"/>
              </a:rPr>
              <a:t>00</a:t>
            </a:r>
            <a:r>
              <a:rPr sz="1400" spc="5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ч</a:t>
            </a:r>
            <a:r>
              <a:rPr sz="1400" spc="-30" dirty="0">
                <a:latin typeface="Calibri"/>
                <a:cs typeface="Calibri"/>
              </a:rPr>
              <a:t>е</a:t>
            </a:r>
            <a:r>
              <a:rPr sz="1400" dirty="0">
                <a:latin typeface="Calibri"/>
                <a:cs typeface="Calibri"/>
              </a:rPr>
              <a:t>л.</a:t>
            </a:r>
          </a:p>
          <a:p>
            <a:pPr marL="298450" indent="-285750">
              <a:lnSpc>
                <a:spcPct val="100000"/>
              </a:lnSpc>
              <a:spcBef>
                <a:spcPts val="1200"/>
              </a:spcBef>
              <a:buFont typeface="Arial" panose="020B0604020202020204" pitchFamily="34" charset="0"/>
              <a:buChar char="•"/>
              <a:tabLst>
                <a:tab pos="355600" algn="l"/>
              </a:tabLst>
            </a:pPr>
            <a:r>
              <a:rPr sz="1400" spc="-10" dirty="0">
                <a:latin typeface="Calibri"/>
                <a:cs typeface="Calibri"/>
              </a:rPr>
              <a:t>З</a:t>
            </a:r>
            <a:r>
              <a:rPr sz="1400" dirty="0">
                <a:latin typeface="Calibri"/>
                <a:cs typeface="Calibri"/>
              </a:rPr>
              <a:t>ав</a:t>
            </a:r>
            <a:r>
              <a:rPr sz="1400" spc="-35" dirty="0">
                <a:latin typeface="Calibri"/>
                <a:cs typeface="Calibri"/>
              </a:rPr>
              <a:t>о</a:t>
            </a:r>
            <a:r>
              <a:rPr sz="1400" dirty="0">
                <a:latin typeface="Calibri"/>
                <a:cs typeface="Calibri"/>
              </a:rPr>
              <a:t>д</a:t>
            </a:r>
            <a:r>
              <a:rPr sz="1400" spc="5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п</a:t>
            </a:r>
            <a:r>
              <a:rPr sz="1400" spc="-20" dirty="0">
                <a:latin typeface="Calibri"/>
                <a:cs typeface="Calibri"/>
              </a:rPr>
              <a:t>о</a:t>
            </a:r>
            <a:r>
              <a:rPr sz="1400" dirty="0">
                <a:latin typeface="Calibri"/>
                <a:cs typeface="Calibri"/>
              </a:rPr>
              <a:t>л</a:t>
            </a:r>
            <a:r>
              <a:rPr sz="1400" spc="5" dirty="0">
                <a:latin typeface="Calibri"/>
                <a:cs typeface="Calibri"/>
              </a:rPr>
              <a:t>н</a:t>
            </a:r>
            <a:r>
              <a:rPr sz="1400" dirty="0">
                <a:latin typeface="Calibri"/>
                <a:cs typeface="Calibri"/>
              </a:rPr>
              <a:t>о</a:t>
            </a:r>
            <a:r>
              <a:rPr sz="1400" spc="-15" dirty="0">
                <a:latin typeface="Calibri"/>
                <a:cs typeface="Calibri"/>
              </a:rPr>
              <a:t>г</a:t>
            </a:r>
            <a:r>
              <a:rPr sz="1400" dirty="0">
                <a:latin typeface="Calibri"/>
                <a:cs typeface="Calibri"/>
              </a:rPr>
              <a:t>о</a:t>
            </a:r>
            <a:r>
              <a:rPr sz="1400" spc="-50" dirty="0">
                <a:latin typeface="Calibri"/>
                <a:cs typeface="Calibri"/>
              </a:rPr>
              <a:t> </a:t>
            </a:r>
            <a:r>
              <a:rPr sz="1400" spc="-10" dirty="0">
                <a:latin typeface="Calibri"/>
                <a:cs typeface="Calibri"/>
              </a:rPr>
              <a:t>ц</a:t>
            </a:r>
            <a:r>
              <a:rPr sz="1400" dirty="0">
                <a:latin typeface="Calibri"/>
                <a:cs typeface="Calibri"/>
              </a:rPr>
              <a:t>и</a:t>
            </a:r>
            <a:r>
              <a:rPr sz="1400" spc="-10" dirty="0">
                <a:latin typeface="Calibri"/>
                <a:cs typeface="Calibri"/>
              </a:rPr>
              <a:t>к</a:t>
            </a:r>
            <a:r>
              <a:rPr sz="1400" dirty="0">
                <a:latin typeface="Calibri"/>
                <a:cs typeface="Calibri"/>
              </a:rPr>
              <a:t>ла</a:t>
            </a:r>
            <a:r>
              <a:rPr sz="1400" spc="10" dirty="0">
                <a:latin typeface="Calibri"/>
                <a:cs typeface="Calibri"/>
              </a:rPr>
              <a:t> </a:t>
            </a:r>
            <a:r>
              <a:rPr sz="1400" spc="-10" dirty="0">
                <a:latin typeface="Calibri"/>
                <a:cs typeface="Calibri"/>
              </a:rPr>
              <a:t>р</a:t>
            </a:r>
            <a:r>
              <a:rPr sz="1400" dirty="0">
                <a:latin typeface="Calibri"/>
                <a:cs typeface="Calibri"/>
              </a:rPr>
              <a:t>а</a:t>
            </a:r>
            <a:r>
              <a:rPr sz="1400" spc="-10" dirty="0">
                <a:latin typeface="Calibri"/>
                <a:cs typeface="Calibri"/>
              </a:rPr>
              <a:t>с</a:t>
            </a:r>
            <a:r>
              <a:rPr sz="1400" dirty="0">
                <a:latin typeface="Calibri"/>
                <a:cs typeface="Calibri"/>
              </a:rPr>
              <a:t>п</a:t>
            </a:r>
            <a:r>
              <a:rPr sz="1400" spc="-20" dirty="0">
                <a:latin typeface="Calibri"/>
                <a:cs typeface="Calibri"/>
              </a:rPr>
              <a:t>о</a:t>
            </a:r>
            <a:r>
              <a:rPr sz="1400" dirty="0">
                <a:latin typeface="Calibri"/>
                <a:cs typeface="Calibri"/>
              </a:rPr>
              <a:t>ло</a:t>
            </a:r>
            <a:r>
              <a:rPr sz="1400" spc="-15" dirty="0">
                <a:latin typeface="Calibri"/>
                <a:cs typeface="Calibri"/>
              </a:rPr>
              <a:t>ж</a:t>
            </a:r>
            <a:r>
              <a:rPr sz="1400" dirty="0">
                <a:latin typeface="Calibri"/>
                <a:cs typeface="Calibri"/>
              </a:rPr>
              <a:t>ен</a:t>
            </a:r>
            <a:r>
              <a:rPr sz="1400" spc="-35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в</a:t>
            </a:r>
            <a:r>
              <a:rPr sz="1400" spc="5" dirty="0">
                <a:latin typeface="Calibri"/>
                <a:cs typeface="Calibri"/>
              </a:rPr>
              <a:t> </a:t>
            </a:r>
            <a:r>
              <a:rPr sz="1400" spc="-70" dirty="0">
                <a:latin typeface="Calibri"/>
                <a:cs typeface="Calibri"/>
              </a:rPr>
              <a:t>г</a:t>
            </a:r>
            <a:r>
              <a:rPr sz="1400" dirty="0">
                <a:latin typeface="Calibri"/>
                <a:cs typeface="Calibri"/>
              </a:rPr>
              <a:t>.</a:t>
            </a:r>
            <a:r>
              <a:rPr sz="1400" spc="-10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Мос</a:t>
            </a:r>
            <a:r>
              <a:rPr sz="1400" spc="-10" dirty="0">
                <a:latin typeface="Calibri"/>
                <a:cs typeface="Calibri"/>
              </a:rPr>
              <a:t>к</a:t>
            </a:r>
            <a:r>
              <a:rPr sz="1400" dirty="0">
                <a:latin typeface="Calibri"/>
                <a:cs typeface="Calibri"/>
              </a:rPr>
              <a:t>ве,</a:t>
            </a:r>
            <a:r>
              <a:rPr sz="1400" spc="-15" dirty="0">
                <a:latin typeface="Calibri"/>
                <a:cs typeface="Calibri"/>
              </a:rPr>
              <a:t> </a:t>
            </a:r>
            <a:r>
              <a:rPr sz="1400" spc="-10" dirty="0" err="1">
                <a:latin typeface="Calibri"/>
                <a:cs typeface="Calibri"/>
              </a:rPr>
              <a:t>р</a:t>
            </a:r>
            <a:r>
              <a:rPr sz="1400" dirty="0" err="1">
                <a:latin typeface="Calibri"/>
                <a:cs typeface="Calibri"/>
              </a:rPr>
              <a:t>айон</a:t>
            </a:r>
            <a:r>
              <a:rPr sz="1400" spc="5" dirty="0">
                <a:latin typeface="Calibri"/>
                <a:cs typeface="Calibri"/>
              </a:rPr>
              <a:t> </a:t>
            </a:r>
            <a:r>
              <a:rPr sz="1400" dirty="0" err="1">
                <a:latin typeface="Calibri"/>
                <a:cs typeface="Calibri"/>
              </a:rPr>
              <a:t>Цар</a:t>
            </a:r>
            <a:r>
              <a:rPr sz="1400" spc="-10" dirty="0" err="1">
                <a:latin typeface="Calibri"/>
                <a:cs typeface="Calibri"/>
              </a:rPr>
              <a:t>иц</a:t>
            </a:r>
            <a:r>
              <a:rPr sz="1400" dirty="0" err="1">
                <a:latin typeface="Calibri"/>
                <a:cs typeface="Calibri"/>
              </a:rPr>
              <a:t>ыно</a:t>
            </a:r>
            <a:r>
              <a:rPr lang="ru-RU" sz="1400" dirty="0">
                <a:latin typeface="Calibri"/>
                <a:cs typeface="Calibri"/>
              </a:rPr>
              <a:t>.</a:t>
            </a:r>
            <a:endParaRPr sz="1400" dirty="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1200"/>
              </a:spcBef>
            </a:pPr>
            <a:r>
              <a:rPr sz="1400" spc="-5" dirty="0">
                <a:latin typeface="Calibri"/>
                <a:cs typeface="Calibri"/>
              </a:rPr>
              <a:t>С</a:t>
            </a:r>
            <a:r>
              <a:rPr sz="1400" dirty="0">
                <a:latin typeface="Calibri"/>
                <a:cs typeface="Calibri"/>
              </a:rPr>
              <a:t>об</a:t>
            </a:r>
            <a:r>
              <a:rPr sz="1400" spc="-10" dirty="0">
                <a:latin typeface="Calibri"/>
                <a:cs typeface="Calibri"/>
              </a:rPr>
              <a:t>с</a:t>
            </a:r>
            <a:r>
              <a:rPr sz="1400" dirty="0">
                <a:latin typeface="Calibri"/>
                <a:cs typeface="Calibri"/>
              </a:rPr>
              <a:t>тв</a:t>
            </a:r>
            <a:r>
              <a:rPr sz="1400" spc="-10" dirty="0">
                <a:latin typeface="Calibri"/>
                <a:cs typeface="Calibri"/>
              </a:rPr>
              <a:t>е</a:t>
            </a:r>
            <a:r>
              <a:rPr sz="1400" dirty="0">
                <a:latin typeface="Calibri"/>
                <a:cs typeface="Calibri"/>
              </a:rPr>
              <a:t>нная</a:t>
            </a:r>
            <a:r>
              <a:rPr sz="1400" spc="-5" dirty="0">
                <a:latin typeface="Calibri"/>
                <a:cs typeface="Calibri"/>
              </a:rPr>
              <a:t> </a:t>
            </a:r>
            <a:r>
              <a:rPr sz="1400" spc="-10" dirty="0">
                <a:latin typeface="Calibri"/>
                <a:cs typeface="Calibri"/>
              </a:rPr>
              <a:t>р</a:t>
            </a:r>
            <a:r>
              <a:rPr sz="1400" dirty="0">
                <a:latin typeface="Calibri"/>
                <a:cs typeface="Calibri"/>
              </a:rPr>
              <a:t>а</a:t>
            </a:r>
            <a:r>
              <a:rPr sz="1400" spc="-10" dirty="0">
                <a:latin typeface="Calibri"/>
                <a:cs typeface="Calibri"/>
              </a:rPr>
              <a:t>зр</a:t>
            </a:r>
            <a:r>
              <a:rPr sz="1400" dirty="0">
                <a:latin typeface="Calibri"/>
                <a:cs typeface="Calibri"/>
              </a:rPr>
              <a:t>а</a:t>
            </a:r>
            <a:r>
              <a:rPr sz="1400" spc="-5" dirty="0">
                <a:latin typeface="Calibri"/>
                <a:cs typeface="Calibri"/>
              </a:rPr>
              <a:t>б</a:t>
            </a:r>
            <a:r>
              <a:rPr sz="1400" spc="-10" dirty="0">
                <a:latin typeface="Calibri"/>
                <a:cs typeface="Calibri"/>
              </a:rPr>
              <a:t>о</a:t>
            </a:r>
            <a:r>
              <a:rPr sz="1400" dirty="0">
                <a:latin typeface="Calibri"/>
                <a:cs typeface="Calibri"/>
              </a:rPr>
              <a:t>т</a:t>
            </a:r>
            <a:r>
              <a:rPr sz="1400" spc="-35" dirty="0">
                <a:latin typeface="Calibri"/>
                <a:cs typeface="Calibri"/>
              </a:rPr>
              <a:t>к</a:t>
            </a:r>
            <a:r>
              <a:rPr sz="1400" dirty="0">
                <a:latin typeface="Calibri"/>
                <a:cs typeface="Calibri"/>
              </a:rPr>
              <a:t>а</a:t>
            </a:r>
            <a:r>
              <a:rPr sz="1400" spc="15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и прои</a:t>
            </a:r>
            <a:r>
              <a:rPr sz="1400" spc="-10" dirty="0">
                <a:latin typeface="Calibri"/>
                <a:cs typeface="Calibri"/>
              </a:rPr>
              <a:t>з</a:t>
            </a:r>
            <a:r>
              <a:rPr sz="1400" dirty="0">
                <a:latin typeface="Calibri"/>
                <a:cs typeface="Calibri"/>
              </a:rPr>
              <a:t>в</a:t>
            </a:r>
            <a:r>
              <a:rPr sz="1400" spc="-35" dirty="0">
                <a:latin typeface="Calibri"/>
                <a:cs typeface="Calibri"/>
              </a:rPr>
              <a:t>о</a:t>
            </a:r>
            <a:r>
              <a:rPr sz="1400" spc="-20" dirty="0">
                <a:latin typeface="Calibri"/>
                <a:cs typeface="Calibri"/>
              </a:rPr>
              <a:t>д</a:t>
            </a:r>
            <a:r>
              <a:rPr sz="1400" spc="-10" dirty="0">
                <a:latin typeface="Calibri"/>
                <a:cs typeface="Calibri"/>
              </a:rPr>
              <a:t>с</a:t>
            </a:r>
            <a:r>
              <a:rPr sz="1400" dirty="0">
                <a:latin typeface="Calibri"/>
                <a:cs typeface="Calibri"/>
              </a:rPr>
              <a:t>тво</a:t>
            </a:r>
            <a:r>
              <a:rPr sz="1400" spc="-20" dirty="0">
                <a:latin typeface="Calibri"/>
                <a:cs typeface="Calibri"/>
              </a:rPr>
              <a:t> </a:t>
            </a:r>
            <a:r>
              <a:rPr sz="1400" spc="-10" dirty="0">
                <a:latin typeface="Calibri"/>
                <a:cs typeface="Calibri"/>
              </a:rPr>
              <a:t>р</a:t>
            </a:r>
            <a:r>
              <a:rPr sz="1400" dirty="0">
                <a:latin typeface="Calibri"/>
                <a:cs typeface="Calibri"/>
              </a:rPr>
              <a:t>ад</a:t>
            </a:r>
            <a:r>
              <a:rPr sz="1400" spc="-10" dirty="0">
                <a:latin typeface="Calibri"/>
                <a:cs typeface="Calibri"/>
              </a:rPr>
              <a:t>и</a:t>
            </a:r>
            <a:r>
              <a:rPr sz="1400" dirty="0">
                <a:latin typeface="Calibri"/>
                <a:cs typeface="Calibri"/>
              </a:rPr>
              <a:t>о</a:t>
            </a:r>
            <a:r>
              <a:rPr sz="1400" spc="-20" dirty="0">
                <a:latin typeface="Calibri"/>
                <a:cs typeface="Calibri"/>
              </a:rPr>
              <a:t>э</a:t>
            </a:r>
            <a:r>
              <a:rPr sz="1400" dirty="0">
                <a:latin typeface="Calibri"/>
                <a:cs typeface="Calibri"/>
              </a:rPr>
              <a:t>лек</a:t>
            </a:r>
            <a:r>
              <a:rPr sz="1400" spc="-10" dirty="0">
                <a:latin typeface="Calibri"/>
                <a:cs typeface="Calibri"/>
              </a:rPr>
              <a:t>тр</a:t>
            </a:r>
            <a:r>
              <a:rPr sz="1400" dirty="0">
                <a:latin typeface="Calibri"/>
                <a:cs typeface="Calibri"/>
              </a:rPr>
              <a:t>о</a:t>
            </a:r>
            <a:r>
              <a:rPr sz="1400" spc="5" dirty="0">
                <a:latin typeface="Calibri"/>
                <a:cs typeface="Calibri"/>
              </a:rPr>
              <a:t>н</a:t>
            </a:r>
            <a:r>
              <a:rPr sz="1400" dirty="0">
                <a:latin typeface="Calibri"/>
                <a:cs typeface="Calibri"/>
              </a:rPr>
              <a:t>ной</a:t>
            </a:r>
            <a:r>
              <a:rPr sz="1400" spc="5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и </a:t>
            </a:r>
            <a:r>
              <a:rPr sz="1400" spc="-25" dirty="0">
                <a:latin typeface="Calibri"/>
                <a:cs typeface="Calibri"/>
              </a:rPr>
              <a:t>э</a:t>
            </a:r>
            <a:r>
              <a:rPr sz="1400" dirty="0">
                <a:latin typeface="Calibri"/>
                <a:cs typeface="Calibri"/>
              </a:rPr>
              <a:t>лек</a:t>
            </a:r>
            <a:r>
              <a:rPr sz="1400" spc="-10" dirty="0">
                <a:latin typeface="Calibri"/>
                <a:cs typeface="Calibri"/>
              </a:rPr>
              <a:t>тро</a:t>
            </a:r>
            <a:r>
              <a:rPr sz="1400" spc="-20" dirty="0">
                <a:latin typeface="Calibri"/>
                <a:cs typeface="Calibri"/>
              </a:rPr>
              <a:t>те</a:t>
            </a:r>
            <a:r>
              <a:rPr sz="1400" dirty="0">
                <a:latin typeface="Calibri"/>
                <a:cs typeface="Calibri"/>
              </a:rPr>
              <a:t>х</a:t>
            </a:r>
            <a:r>
              <a:rPr sz="1400" spc="5" dirty="0">
                <a:latin typeface="Calibri"/>
                <a:cs typeface="Calibri"/>
              </a:rPr>
              <a:t>н</a:t>
            </a:r>
            <a:r>
              <a:rPr sz="1400" dirty="0">
                <a:latin typeface="Calibri"/>
                <a:cs typeface="Calibri"/>
              </a:rPr>
              <a:t>ич</a:t>
            </a:r>
            <a:r>
              <a:rPr sz="1400" spc="-10" dirty="0">
                <a:latin typeface="Calibri"/>
                <a:cs typeface="Calibri"/>
              </a:rPr>
              <a:t>ес</a:t>
            </a:r>
            <a:r>
              <a:rPr sz="1400" spc="-30" dirty="0">
                <a:latin typeface="Calibri"/>
                <a:cs typeface="Calibri"/>
              </a:rPr>
              <a:t>к</a:t>
            </a:r>
            <a:r>
              <a:rPr sz="1400" dirty="0">
                <a:latin typeface="Calibri"/>
                <a:cs typeface="Calibri"/>
              </a:rPr>
              <a:t>ой</a:t>
            </a:r>
            <a:r>
              <a:rPr sz="1400" spc="5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п</a:t>
            </a:r>
            <a:r>
              <a:rPr sz="1400" spc="-5" dirty="0">
                <a:latin typeface="Calibri"/>
                <a:cs typeface="Calibri"/>
              </a:rPr>
              <a:t>р</a:t>
            </a:r>
            <a:r>
              <a:rPr sz="1400" spc="-35" dirty="0">
                <a:latin typeface="Calibri"/>
                <a:cs typeface="Calibri"/>
              </a:rPr>
              <a:t>о</a:t>
            </a:r>
            <a:r>
              <a:rPr sz="1400" spc="-20" dirty="0">
                <a:latin typeface="Calibri"/>
                <a:cs typeface="Calibri"/>
              </a:rPr>
              <a:t>д</a:t>
            </a:r>
            <a:r>
              <a:rPr sz="1400" dirty="0">
                <a:latin typeface="Calibri"/>
                <a:cs typeface="Calibri"/>
              </a:rPr>
              <a:t>ук</a:t>
            </a:r>
            <a:r>
              <a:rPr sz="1400" spc="-10" dirty="0">
                <a:latin typeface="Calibri"/>
                <a:cs typeface="Calibri"/>
              </a:rPr>
              <a:t>ц</a:t>
            </a:r>
            <a:r>
              <a:rPr sz="1400" dirty="0">
                <a:latin typeface="Calibri"/>
                <a:cs typeface="Calibri"/>
              </a:rPr>
              <a:t>ии</a:t>
            </a:r>
            <a:r>
              <a:rPr sz="1400" spc="10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дл</a:t>
            </a:r>
            <a:r>
              <a:rPr sz="1400" spc="5" dirty="0">
                <a:latin typeface="Calibri"/>
                <a:cs typeface="Calibri"/>
              </a:rPr>
              <a:t>я</a:t>
            </a:r>
            <a:r>
              <a:rPr sz="1400" dirty="0">
                <a:latin typeface="Calibri"/>
                <a:cs typeface="Calibri"/>
              </a:rPr>
              <a:t>:</a:t>
            </a:r>
          </a:p>
          <a:p>
            <a:pPr marL="298450" indent="-285750">
              <a:lnSpc>
                <a:spcPct val="100000"/>
              </a:lnSpc>
              <a:spcBef>
                <a:spcPts val="1200"/>
              </a:spcBef>
              <a:buFont typeface="Arial" panose="020B0604020202020204" pitchFamily="34" charset="0"/>
              <a:buChar char="•"/>
              <a:tabLst>
                <a:tab pos="355600" algn="l"/>
              </a:tabLst>
            </a:pPr>
            <a:r>
              <a:rPr sz="1400" dirty="0">
                <a:latin typeface="Calibri"/>
                <a:cs typeface="Calibri"/>
              </a:rPr>
              <a:t>ОПК</a:t>
            </a:r>
            <a:r>
              <a:rPr lang="ru-RU" sz="1400" dirty="0">
                <a:latin typeface="Calibri"/>
                <a:cs typeface="Calibri"/>
              </a:rPr>
              <a:t>.</a:t>
            </a:r>
            <a:endParaRPr sz="1400" dirty="0">
              <a:latin typeface="Calibri"/>
              <a:cs typeface="Calibri"/>
            </a:endParaRPr>
          </a:p>
          <a:p>
            <a:pPr marL="298450" indent="-285750">
              <a:lnSpc>
                <a:spcPct val="100000"/>
              </a:lnSpc>
              <a:spcBef>
                <a:spcPts val="1200"/>
              </a:spcBef>
              <a:buFont typeface="Arial" panose="020B0604020202020204" pitchFamily="34" charset="0"/>
              <a:buChar char="•"/>
              <a:tabLst>
                <a:tab pos="355600" algn="l"/>
              </a:tabLst>
            </a:pPr>
            <a:r>
              <a:rPr sz="1400" spc="-5" dirty="0">
                <a:latin typeface="Calibri"/>
                <a:cs typeface="Calibri"/>
              </a:rPr>
              <a:t>С</a:t>
            </a:r>
            <a:r>
              <a:rPr sz="1400" spc="-10" dirty="0">
                <a:latin typeface="Calibri"/>
                <a:cs typeface="Calibri"/>
              </a:rPr>
              <a:t>о</a:t>
            </a:r>
            <a:r>
              <a:rPr sz="1400" spc="-20" dirty="0">
                <a:latin typeface="Calibri"/>
                <a:cs typeface="Calibri"/>
              </a:rPr>
              <a:t>т</a:t>
            </a:r>
            <a:r>
              <a:rPr sz="1400" dirty="0">
                <a:latin typeface="Calibri"/>
                <a:cs typeface="Calibri"/>
              </a:rPr>
              <a:t>ов</a:t>
            </a:r>
            <a:r>
              <a:rPr sz="1400" spc="5" dirty="0">
                <a:latin typeface="Calibri"/>
                <a:cs typeface="Calibri"/>
              </a:rPr>
              <a:t>о</a:t>
            </a:r>
            <a:r>
              <a:rPr sz="1400" dirty="0">
                <a:latin typeface="Calibri"/>
                <a:cs typeface="Calibri"/>
              </a:rPr>
              <a:t>й</a:t>
            </a:r>
            <a:r>
              <a:rPr sz="1400" spc="-20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и </a:t>
            </a:r>
            <a:r>
              <a:rPr sz="1400" dirty="0" err="1">
                <a:latin typeface="Calibri"/>
                <a:cs typeface="Calibri"/>
              </a:rPr>
              <a:t>фи</a:t>
            </a:r>
            <a:r>
              <a:rPr sz="1400" spc="-20" dirty="0" err="1">
                <a:latin typeface="Calibri"/>
                <a:cs typeface="Calibri"/>
              </a:rPr>
              <a:t>к</a:t>
            </a:r>
            <a:r>
              <a:rPr sz="1400" spc="-10" dirty="0" err="1">
                <a:latin typeface="Calibri"/>
                <a:cs typeface="Calibri"/>
              </a:rPr>
              <a:t>с</a:t>
            </a:r>
            <a:r>
              <a:rPr sz="1400" dirty="0" err="1">
                <a:latin typeface="Calibri"/>
                <a:cs typeface="Calibri"/>
              </a:rPr>
              <a:t>и</a:t>
            </a:r>
            <a:r>
              <a:rPr sz="1400" spc="-10" dirty="0" err="1">
                <a:latin typeface="Calibri"/>
                <a:cs typeface="Calibri"/>
              </a:rPr>
              <a:t>р</a:t>
            </a:r>
            <a:r>
              <a:rPr sz="1400" dirty="0" err="1">
                <a:latin typeface="Calibri"/>
                <a:cs typeface="Calibri"/>
              </a:rPr>
              <a:t>ова</a:t>
            </a:r>
            <a:r>
              <a:rPr sz="1400" spc="5" dirty="0" err="1">
                <a:latin typeface="Calibri"/>
                <a:cs typeface="Calibri"/>
              </a:rPr>
              <a:t>н</a:t>
            </a:r>
            <a:r>
              <a:rPr sz="1400" dirty="0" err="1">
                <a:latin typeface="Calibri"/>
                <a:cs typeface="Calibri"/>
              </a:rPr>
              <a:t>ной</a:t>
            </a:r>
            <a:r>
              <a:rPr sz="1400" dirty="0">
                <a:latin typeface="Calibri"/>
                <a:cs typeface="Calibri"/>
              </a:rPr>
              <a:t> </a:t>
            </a:r>
            <a:r>
              <a:rPr sz="1400" spc="-10" dirty="0" err="1">
                <a:latin typeface="Calibri"/>
                <a:cs typeface="Calibri"/>
              </a:rPr>
              <a:t>с</a:t>
            </a:r>
            <a:r>
              <a:rPr sz="1400" spc="-15" dirty="0" err="1">
                <a:latin typeface="Calibri"/>
                <a:cs typeface="Calibri"/>
              </a:rPr>
              <a:t>в</a:t>
            </a:r>
            <a:r>
              <a:rPr sz="1400" spc="-10" dirty="0" err="1">
                <a:latin typeface="Calibri"/>
                <a:cs typeface="Calibri"/>
              </a:rPr>
              <a:t>яз</a:t>
            </a:r>
            <a:r>
              <a:rPr sz="1400" dirty="0" err="1">
                <a:latin typeface="Calibri"/>
                <a:cs typeface="Calibri"/>
              </a:rPr>
              <a:t>и</a:t>
            </a:r>
            <a:r>
              <a:rPr lang="ru-RU" sz="1400" dirty="0">
                <a:latin typeface="Calibri"/>
                <a:cs typeface="Calibri"/>
              </a:rPr>
              <a:t>.</a:t>
            </a:r>
          </a:p>
          <a:p>
            <a:pPr marL="298450" indent="-285750">
              <a:lnSpc>
                <a:spcPct val="100000"/>
              </a:lnSpc>
              <a:spcBef>
                <a:spcPts val="1200"/>
              </a:spcBef>
              <a:buFont typeface="Arial" panose="020B0604020202020204" pitchFamily="34" charset="0"/>
              <a:buChar char="•"/>
              <a:tabLst>
                <a:tab pos="355600" algn="l"/>
              </a:tabLst>
            </a:pPr>
            <a:r>
              <a:rPr lang="ru-RU" sz="1400" spc="-120" dirty="0">
                <a:cs typeface="Calibri"/>
              </a:rPr>
              <a:t>Т</a:t>
            </a:r>
            <a:r>
              <a:rPr lang="ru-RU" sz="1400" spc="-30" dirty="0">
                <a:cs typeface="Calibri"/>
              </a:rPr>
              <a:t>е</a:t>
            </a:r>
            <a:r>
              <a:rPr lang="ru-RU" sz="1400" dirty="0">
                <a:cs typeface="Calibri"/>
              </a:rPr>
              <a:t>ле</a:t>
            </a:r>
            <a:r>
              <a:rPr lang="ru-RU" sz="1400" spc="-5" dirty="0">
                <a:cs typeface="Calibri"/>
              </a:rPr>
              <a:t>р</a:t>
            </a:r>
            <a:r>
              <a:rPr lang="ru-RU" sz="1400" dirty="0">
                <a:cs typeface="Calibri"/>
              </a:rPr>
              <a:t>ад</a:t>
            </a:r>
            <a:r>
              <a:rPr lang="ru-RU" sz="1400" spc="-10" dirty="0">
                <a:cs typeface="Calibri"/>
              </a:rPr>
              <a:t>и</a:t>
            </a:r>
            <a:r>
              <a:rPr lang="ru-RU" sz="1400" dirty="0">
                <a:cs typeface="Calibri"/>
              </a:rPr>
              <a:t>ове</a:t>
            </a:r>
            <a:r>
              <a:rPr lang="ru-RU" sz="1400" spc="5" dirty="0">
                <a:cs typeface="Calibri"/>
              </a:rPr>
              <a:t>щ</a:t>
            </a:r>
            <a:r>
              <a:rPr lang="ru-RU" sz="1400" dirty="0">
                <a:cs typeface="Calibri"/>
              </a:rPr>
              <a:t>ани</a:t>
            </a:r>
            <a:r>
              <a:rPr lang="ru-RU" sz="1400" spc="-10" dirty="0">
                <a:cs typeface="Calibri"/>
              </a:rPr>
              <a:t>я</a:t>
            </a:r>
            <a:r>
              <a:rPr lang="ru-RU" sz="1400" dirty="0">
                <a:cs typeface="Calibri"/>
              </a:rPr>
              <a:t>.</a:t>
            </a:r>
          </a:p>
          <a:p>
            <a:pPr marL="298450" indent="-285750">
              <a:lnSpc>
                <a:spcPct val="100000"/>
              </a:lnSpc>
              <a:spcBef>
                <a:spcPts val="1200"/>
              </a:spcBef>
              <a:buFont typeface="Arial" panose="020B0604020202020204" pitchFamily="34" charset="0"/>
              <a:buChar char="•"/>
              <a:tabLst>
                <a:tab pos="355600" algn="l"/>
              </a:tabLst>
            </a:pPr>
            <a:r>
              <a:rPr lang="ru-RU" sz="1400" dirty="0">
                <a:cs typeface="Calibri"/>
              </a:rPr>
              <a:t>Эне</a:t>
            </a:r>
            <a:r>
              <a:rPr lang="ru-RU" sz="1400" spc="-10" dirty="0">
                <a:cs typeface="Calibri"/>
              </a:rPr>
              <a:t>р</a:t>
            </a:r>
            <a:r>
              <a:rPr lang="ru-RU" sz="1400" spc="-20" dirty="0">
                <a:cs typeface="Calibri"/>
              </a:rPr>
              <a:t>г</a:t>
            </a:r>
            <a:r>
              <a:rPr lang="ru-RU" sz="1400" dirty="0">
                <a:cs typeface="Calibri"/>
              </a:rPr>
              <a:t>е</a:t>
            </a:r>
            <a:r>
              <a:rPr lang="ru-RU" sz="1400" spc="-10" dirty="0">
                <a:cs typeface="Calibri"/>
              </a:rPr>
              <a:t>т</a:t>
            </a:r>
            <a:r>
              <a:rPr lang="ru-RU" sz="1400" dirty="0">
                <a:cs typeface="Calibri"/>
              </a:rPr>
              <a:t>и</a:t>
            </a:r>
            <a:r>
              <a:rPr lang="ru-RU" sz="1400" spc="-10" dirty="0">
                <a:cs typeface="Calibri"/>
              </a:rPr>
              <a:t>к</a:t>
            </a:r>
            <a:r>
              <a:rPr lang="ru-RU" sz="1400" dirty="0">
                <a:cs typeface="Calibri"/>
              </a:rPr>
              <a:t>и.</a:t>
            </a:r>
          </a:p>
          <a:p>
            <a:pPr marL="298450" indent="-285750">
              <a:lnSpc>
                <a:spcPct val="100000"/>
              </a:lnSpc>
              <a:spcBef>
                <a:spcPts val="1200"/>
              </a:spcBef>
              <a:buFont typeface="Arial" panose="020B0604020202020204" pitchFamily="34" charset="0"/>
              <a:buChar char="•"/>
              <a:tabLst>
                <a:tab pos="355600" algn="l"/>
              </a:tabLst>
            </a:pPr>
            <a:r>
              <a:rPr lang="ru-RU" sz="1400" spc="-20" dirty="0">
                <a:cs typeface="Calibri"/>
              </a:rPr>
              <a:t>Ж</a:t>
            </a:r>
            <a:r>
              <a:rPr lang="ru-RU" sz="1400" spc="-30" dirty="0">
                <a:cs typeface="Calibri"/>
              </a:rPr>
              <a:t>е</a:t>
            </a:r>
            <a:r>
              <a:rPr lang="ru-RU" sz="1400" dirty="0">
                <a:cs typeface="Calibri"/>
              </a:rPr>
              <a:t>ле</a:t>
            </a:r>
            <a:r>
              <a:rPr lang="ru-RU" sz="1400" spc="-10" dirty="0">
                <a:cs typeface="Calibri"/>
              </a:rPr>
              <a:t>з</a:t>
            </a:r>
            <a:r>
              <a:rPr lang="ru-RU" sz="1400" dirty="0">
                <a:cs typeface="Calibri"/>
              </a:rPr>
              <a:t>н</a:t>
            </a:r>
            <a:r>
              <a:rPr lang="ru-RU" sz="1400" spc="-35" dirty="0">
                <a:cs typeface="Calibri"/>
              </a:rPr>
              <a:t>о</a:t>
            </a:r>
            <a:r>
              <a:rPr lang="ru-RU" sz="1400" spc="-20" dirty="0">
                <a:cs typeface="Calibri"/>
              </a:rPr>
              <a:t>д</a:t>
            </a:r>
            <a:r>
              <a:rPr lang="ru-RU" sz="1400" dirty="0">
                <a:cs typeface="Calibri"/>
              </a:rPr>
              <a:t>ор</a:t>
            </a:r>
            <a:r>
              <a:rPr lang="ru-RU" sz="1400" spc="-10" dirty="0">
                <a:cs typeface="Calibri"/>
              </a:rPr>
              <a:t>о</a:t>
            </a:r>
            <a:r>
              <a:rPr lang="ru-RU" sz="1400" dirty="0">
                <a:cs typeface="Calibri"/>
              </a:rPr>
              <a:t>жно</a:t>
            </a:r>
            <a:r>
              <a:rPr lang="ru-RU" sz="1400" spc="-15" dirty="0">
                <a:cs typeface="Calibri"/>
              </a:rPr>
              <a:t>г</a:t>
            </a:r>
            <a:r>
              <a:rPr lang="ru-RU" sz="1400" dirty="0">
                <a:cs typeface="Calibri"/>
              </a:rPr>
              <a:t>о</a:t>
            </a:r>
            <a:r>
              <a:rPr lang="ru-RU" sz="1400" spc="-40" dirty="0">
                <a:cs typeface="Calibri"/>
              </a:rPr>
              <a:t> </a:t>
            </a:r>
            <a:r>
              <a:rPr lang="ru-RU" sz="1400" dirty="0">
                <a:cs typeface="Calibri"/>
              </a:rPr>
              <a:t>т</a:t>
            </a:r>
            <a:r>
              <a:rPr lang="ru-RU" sz="1400" spc="-10" dirty="0">
                <a:cs typeface="Calibri"/>
              </a:rPr>
              <a:t>р</a:t>
            </a:r>
            <a:r>
              <a:rPr lang="ru-RU" sz="1400" dirty="0">
                <a:cs typeface="Calibri"/>
              </a:rPr>
              <a:t>ан</a:t>
            </a:r>
            <a:r>
              <a:rPr lang="ru-RU" sz="1400" spc="-10" dirty="0">
                <a:cs typeface="Calibri"/>
              </a:rPr>
              <a:t>с</a:t>
            </a:r>
            <a:r>
              <a:rPr lang="ru-RU" sz="1400" dirty="0">
                <a:cs typeface="Calibri"/>
              </a:rPr>
              <a:t>по</a:t>
            </a:r>
            <a:r>
              <a:rPr lang="ru-RU" sz="1400" spc="-10" dirty="0">
                <a:cs typeface="Calibri"/>
              </a:rPr>
              <a:t>р</a:t>
            </a:r>
            <a:r>
              <a:rPr lang="ru-RU" sz="1400" dirty="0">
                <a:cs typeface="Calibri"/>
              </a:rPr>
              <a:t>та.</a:t>
            </a:r>
          </a:p>
          <a:p>
            <a:pPr marL="298450" indent="-285750">
              <a:lnSpc>
                <a:spcPct val="100000"/>
              </a:lnSpc>
              <a:spcBef>
                <a:spcPts val="1200"/>
              </a:spcBef>
              <a:buFont typeface="Arial" panose="020B0604020202020204" pitchFamily="34" charset="0"/>
              <a:buChar char="•"/>
              <a:tabLst>
                <a:tab pos="355600" algn="l"/>
              </a:tabLst>
            </a:pPr>
            <a:r>
              <a:rPr lang="ru-RU" sz="1400" dirty="0">
                <a:cs typeface="Calibri"/>
              </a:rPr>
              <a:t>Не</a:t>
            </a:r>
            <a:r>
              <a:rPr lang="ru-RU" sz="1400" spc="-30" dirty="0">
                <a:cs typeface="Calibri"/>
              </a:rPr>
              <a:t>ф</a:t>
            </a:r>
            <a:r>
              <a:rPr lang="ru-RU" sz="1400" spc="-20" dirty="0">
                <a:cs typeface="Calibri"/>
              </a:rPr>
              <a:t>т</a:t>
            </a:r>
            <a:r>
              <a:rPr lang="ru-RU" sz="1400" dirty="0">
                <a:cs typeface="Calibri"/>
              </a:rPr>
              <a:t>е</a:t>
            </a:r>
            <a:r>
              <a:rPr lang="ru-RU" sz="1400" spc="-10" dirty="0">
                <a:cs typeface="Calibri"/>
              </a:rPr>
              <a:t>г</a:t>
            </a:r>
            <a:r>
              <a:rPr lang="ru-RU" sz="1400" dirty="0">
                <a:cs typeface="Calibri"/>
              </a:rPr>
              <a:t>а</a:t>
            </a:r>
            <a:r>
              <a:rPr lang="ru-RU" sz="1400" spc="-10" dirty="0">
                <a:cs typeface="Calibri"/>
              </a:rPr>
              <a:t>з</a:t>
            </a:r>
            <a:r>
              <a:rPr lang="ru-RU" sz="1400" dirty="0">
                <a:cs typeface="Calibri"/>
              </a:rPr>
              <a:t>ов</a:t>
            </a:r>
            <a:r>
              <a:rPr lang="ru-RU" sz="1400" spc="5" dirty="0">
                <a:cs typeface="Calibri"/>
              </a:rPr>
              <a:t>о</a:t>
            </a:r>
            <a:r>
              <a:rPr lang="ru-RU" sz="1400" dirty="0">
                <a:cs typeface="Calibri"/>
              </a:rPr>
              <a:t>й </a:t>
            </a:r>
            <a:r>
              <a:rPr lang="ru-RU" sz="1400" spc="-5" dirty="0">
                <a:cs typeface="Calibri"/>
              </a:rPr>
              <a:t>о</a:t>
            </a:r>
            <a:r>
              <a:rPr lang="ru-RU" sz="1400" dirty="0">
                <a:cs typeface="Calibri"/>
              </a:rPr>
              <a:t>т</a:t>
            </a:r>
            <a:r>
              <a:rPr lang="ru-RU" sz="1400" spc="-10" dirty="0">
                <a:cs typeface="Calibri"/>
              </a:rPr>
              <a:t>р</a:t>
            </a:r>
            <a:r>
              <a:rPr lang="ru-RU" sz="1400" dirty="0">
                <a:cs typeface="Calibri"/>
              </a:rPr>
              <a:t>а</a:t>
            </a:r>
            <a:r>
              <a:rPr lang="ru-RU" sz="1400" spc="-10" dirty="0">
                <a:cs typeface="Calibri"/>
              </a:rPr>
              <a:t>с</a:t>
            </a:r>
            <a:r>
              <a:rPr lang="ru-RU" sz="1400" dirty="0">
                <a:cs typeface="Calibri"/>
              </a:rPr>
              <a:t>ли.</a:t>
            </a:r>
          </a:p>
          <a:p>
            <a:pPr marL="298450" indent="-285750">
              <a:spcBef>
                <a:spcPts val="1200"/>
              </a:spcBef>
              <a:buFont typeface="Arial" panose="020B0604020202020204" pitchFamily="34" charset="0"/>
              <a:buChar char="•"/>
              <a:tabLst>
                <a:tab pos="355600" algn="l"/>
              </a:tabLst>
            </a:pPr>
            <a:r>
              <a:rPr lang="ru-RU" sz="1400" dirty="0">
                <a:cs typeface="Calibri"/>
              </a:rPr>
              <a:t>ЖКХ.</a:t>
            </a:r>
            <a:endParaRPr sz="1400" dirty="0">
              <a:latin typeface="Calibri"/>
              <a:cs typeface="Calibri"/>
            </a:endParaRPr>
          </a:p>
        </p:txBody>
      </p:sp>
      <p:sp>
        <p:nvSpPr>
          <p:cNvPr id="8" name="object 8"/>
          <p:cNvSpPr/>
          <p:nvPr/>
        </p:nvSpPr>
        <p:spPr>
          <a:xfrm>
            <a:off x="3352800" y="3919728"/>
            <a:ext cx="5791200" cy="202387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 txBox="1">
            <a:spLocks noGrp="1"/>
          </p:cNvSpPr>
          <p:nvPr>
            <p:ph type="title"/>
          </p:nvPr>
        </p:nvSpPr>
        <p:spPr>
          <a:xfrm>
            <a:off x="398779" y="473964"/>
            <a:ext cx="7644765" cy="36933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lang="ru-RU" spc="20" dirty="0"/>
              <a:t>Инициатор проекта ЗАО </a:t>
            </a:r>
            <a:r>
              <a:rPr spc="20" dirty="0"/>
              <a:t>«Связь инжиниринг»</a:t>
            </a:r>
          </a:p>
        </p:txBody>
      </p:sp>
      <p:sp>
        <p:nvSpPr>
          <p:cNvPr id="10" name="object 10"/>
          <p:cNvSpPr/>
          <p:nvPr/>
        </p:nvSpPr>
        <p:spPr>
          <a:xfrm>
            <a:off x="6096000" y="6180328"/>
            <a:ext cx="2819400" cy="621792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64769">
              <a:lnSpc>
                <a:spcPts val="1240"/>
              </a:lnSpc>
            </a:pPr>
            <a:fld id="{81D60167-4931-47E6-BA6A-407CBD079E47}" type="slidenum">
              <a:rPr spc="-5" dirty="0"/>
              <a:t>2</a:t>
            </a:fld>
            <a:endParaRPr spc="-5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445109" y="1024890"/>
            <a:ext cx="8470291" cy="206210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98450" indent="-285750">
              <a:lnSpc>
                <a:spcPct val="100000"/>
              </a:lnSpc>
              <a:spcBef>
                <a:spcPts val="1200"/>
              </a:spcBef>
              <a:buFont typeface="Arial" panose="020B0604020202020204" pitchFamily="34" charset="0"/>
              <a:buChar char="•"/>
              <a:tabLst>
                <a:tab pos="154940" algn="l"/>
              </a:tabLst>
            </a:pPr>
            <a:r>
              <a:rPr sz="1400" spc="-20" dirty="0">
                <a:latin typeface="Calibri"/>
                <a:cs typeface="Calibri"/>
              </a:rPr>
              <a:t>К</a:t>
            </a:r>
            <a:r>
              <a:rPr sz="1400" dirty="0">
                <a:latin typeface="Calibri"/>
                <a:cs typeface="Calibri"/>
              </a:rPr>
              <a:t>омпа</a:t>
            </a:r>
            <a:r>
              <a:rPr sz="1400" spc="5" dirty="0">
                <a:latin typeface="Calibri"/>
                <a:cs typeface="Calibri"/>
              </a:rPr>
              <a:t>н</a:t>
            </a:r>
            <a:r>
              <a:rPr sz="1400" dirty="0">
                <a:latin typeface="Calibri"/>
                <a:cs typeface="Calibri"/>
              </a:rPr>
              <a:t>ия</a:t>
            </a:r>
            <a:r>
              <a:rPr sz="1400" spc="-15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осн</a:t>
            </a:r>
            <a:r>
              <a:rPr sz="1400" spc="5" dirty="0">
                <a:latin typeface="Calibri"/>
                <a:cs typeface="Calibri"/>
              </a:rPr>
              <a:t>о</a:t>
            </a:r>
            <a:r>
              <a:rPr sz="1400" dirty="0">
                <a:latin typeface="Calibri"/>
                <a:cs typeface="Calibri"/>
              </a:rPr>
              <a:t>вана</a:t>
            </a:r>
            <a:r>
              <a:rPr sz="1400" spc="-25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в</a:t>
            </a:r>
            <a:r>
              <a:rPr sz="1400" spc="5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и</a:t>
            </a:r>
            <a:r>
              <a:rPr sz="1400" spc="-10" dirty="0">
                <a:latin typeface="Calibri"/>
                <a:cs typeface="Calibri"/>
              </a:rPr>
              <a:t>ю</a:t>
            </a:r>
            <a:r>
              <a:rPr sz="1400" dirty="0">
                <a:latin typeface="Calibri"/>
                <a:cs typeface="Calibri"/>
              </a:rPr>
              <a:t>не</a:t>
            </a:r>
            <a:r>
              <a:rPr sz="1400" spc="-5" dirty="0">
                <a:latin typeface="Calibri"/>
                <a:cs typeface="Calibri"/>
              </a:rPr>
              <a:t> 201</a:t>
            </a:r>
            <a:r>
              <a:rPr sz="1400" dirty="0">
                <a:latin typeface="Calibri"/>
                <a:cs typeface="Calibri"/>
              </a:rPr>
              <a:t>0</a:t>
            </a:r>
            <a:r>
              <a:rPr sz="1400" spc="15" dirty="0">
                <a:latin typeface="Calibri"/>
                <a:cs typeface="Calibri"/>
              </a:rPr>
              <a:t> </a:t>
            </a:r>
            <a:r>
              <a:rPr sz="1400" spc="-70" dirty="0">
                <a:latin typeface="Calibri"/>
                <a:cs typeface="Calibri"/>
              </a:rPr>
              <a:t>г</a:t>
            </a:r>
            <a:r>
              <a:rPr sz="1400" dirty="0">
                <a:latin typeface="Calibri"/>
                <a:cs typeface="Calibri"/>
              </a:rPr>
              <a:t>.</a:t>
            </a:r>
          </a:p>
          <a:p>
            <a:pPr marL="298450" indent="-285750">
              <a:lnSpc>
                <a:spcPct val="100000"/>
              </a:lnSpc>
              <a:spcBef>
                <a:spcPts val="1200"/>
              </a:spcBef>
              <a:buFont typeface="Arial" panose="020B0604020202020204" pitchFamily="34" charset="0"/>
              <a:buChar char="•"/>
              <a:tabLst>
                <a:tab pos="154940" algn="l"/>
              </a:tabLst>
            </a:pPr>
            <a:r>
              <a:rPr sz="1400" spc="-10" dirty="0">
                <a:latin typeface="Calibri"/>
                <a:cs typeface="Calibri"/>
              </a:rPr>
              <a:t>Р</a:t>
            </a:r>
            <a:r>
              <a:rPr sz="1400" dirty="0">
                <a:latin typeface="Calibri"/>
                <a:cs typeface="Calibri"/>
              </a:rPr>
              <a:t>а</a:t>
            </a:r>
            <a:r>
              <a:rPr sz="1400" spc="-10" dirty="0">
                <a:latin typeface="Calibri"/>
                <a:cs typeface="Calibri"/>
              </a:rPr>
              <a:t>с</a:t>
            </a:r>
            <a:r>
              <a:rPr sz="1400" dirty="0">
                <a:latin typeface="Calibri"/>
                <a:cs typeface="Calibri"/>
              </a:rPr>
              <a:t>п</a:t>
            </a:r>
            <a:r>
              <a:rPr sz="1400" spc="-20" dirty="0">
                <a:latin typeface="Calibri"/>
                <a:cs typeface="Calibri"/>
              </a:rPr>
              <a:t>о</a:t>
            </a:r>
            <a:r>
              <a:rPr sz="1400" dirty="0">
                <a:latin typeface="Calibri"/>
                <a:cs typeface="Calibri"/>
              </a:rPr>
              <a:t>ло</a:t>
            </a:r>
            <a:r>
              <a:rPr sz="1400" spc="-15" dirty="0">
                <a:latin typeface="Calibri"/>
                <a:cs typeface="Calibri"/>
              </a:rPr>
              <a:t>ж</a:t>
            </a:r>
            <a:r>
              <a:rPr sz="1400" dirty="0">
                <a:latin typeface="Calibri"/>
                <a:cs typeface="Calibri"/>
              </a:rPr>
              <a:t>ена</a:t>
            </a:r>
            <a:r>
              <a:rPr sz="1400" spc="-40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на</a:t>
            </a:r>
            <a:r>
              <a:rPr sz="1400" spc="-5" dirty="0">
                <a:latin typeface="Calibri"/>
                <a:cs typeface="Calibri"/>
              </a:rPr>
              <a:t> </a:t>
            </a:r>
            <a:r>
              <a:rPr sz="1400" spc="-20" dirty="0">
                <a:latin typeface="Calibri"/>
                <a:cs typeface="Calibri"/>
              </a:rPr>
              <a:t>т</a:t>
            </a:r>
            <a:r>
              <a:rPr sz="1400" dirty="0">
                <a:latin typeface="Calibri"/>
                <a:cs typeface="Calibri"/>
              </a:rPr>
              <a:t>е</a:t>
            </a:r>
            <a:r>
              <a:rPr sz="1400" spc="-10" dirty="0">
                <a:latin typeface="Calibri"/>
                <a:cs typeface="Calibri"/>
              </a:rPr>
              <a:t>рр</a:t>
            </a:r>
            <a:r>
              <a:rPr sz="1400" dirty="0">
                <a:latin typeface="Calibri"/>
                <a:cs typeface="Calibri"/>
              </a:rPr>
              <a:t>и</a:t>
            </a:r>
            <a:r>
              <a:rPr sz="1400" spc="-20" dirty="0">
                <a:latin typeface="Calibri"/>
                <a:cs typeface="Calibri"/>
              </a:rPr>
              <a:t>т</a:t>
            </a:r>
            <a:r>
              <a:rPr sz="1400" dirty="0">
                <a:latin typeface="Calibri"/>
                <a:cs typeface="Calibri"/>
              </a:rPr>
              <a:t>ор</a:t>
            </a:r>
            <a:r>
              <a:rPr sz="1400" spc="-5" dirty="0">
                <a:latin typeface="Calibri"/>
                <a:cs typeface="Calibri"/>
              </a:rPr>
              <a:t>и</a:t>
            </a:r>
            <a:r>
              <a:rPr sz="1400" dirty="0">
                <a:latin typeface="Calibri"/>
                <a:cs typeface="Calibri"/>
              </a:rPr>
              <a:t>и</a:t>
            </a:r>
            <a:r>
              <a:rPr sz="1400" spc="15" dirty="0">
                <a:latin typeface="Calibri"/>
                <a:cs typeface="Calibri"/>
              </a:rPr>
              <a:t> </a:t>
            </a:r>
            <a:r>
              <a:rPr sz="1400" spc="-20" dirty="0">
                <a:latin typeface="Calibri"/>
                <a:cs typeface="Calibri"/>
              </a:rPr>
              <a:t>те</a:t>
            </a:r>
            <a:r>
              <a:rPr sz="1400" dirty="0">
                <a:latin typeface="Calibri"/>
                <a:cs typeface="Calibri"/>
              </a:rPr>
              <a:t>х</a:t>
            </a:r>
            <a:r>
              <a:rPr sz="1400" spc="5" dirty="0">
                <a:latin typeface="Calibri"/>
                <a:cs typeface="Calibri"/>
              </a:rPr>
              <a:t>н</a:t>
            </a:r>
            <a:r>
              <a:rPr sz="1400" dirty="0">
                <a:latin typeface="Calibri"/>
                <a:cs typeface="Calibri"/>
              </a:rPr>
              <a:t>и</a:t>
            </a:r>
            <a:r>
              <a:rPr sz="1400" spc="-35" dirty="0">
                <a:latin typeface="Calibri"/>
                <a:cs typeface="Calibri"/>
              </a:rPr>
              <a:t>к</a:t>
            </a:r>
            <a:r>
              <a:rPr sz="1400" spc="5" dirty="0">
                <a:latin typeface="Calibri"/>
                <a:cs typeface="Calibri"/>
              </a:rPr>
              <a:t>о</a:t>
            </a:r>
            <a:r>
              <a:rPr sz="1400" dirty="0">
                <a:latin typeface="Calibri"/>
                <a:cs typeface="Calibri"/>
              </a:rPr>
              <a:t>-вн</a:t>
            </a:r>
            <a:r>
              <a:rPr sz="1400" spc="-30" dirty="0">
                <a:latin typeface="Calibri"/>
                <a:cs typeface="Calibri"/>
              </a:rPr>
              <a:t>е</a:t>
            </a:r>
            <a:r>
              <a:rPr sz="1400" dirty="0">
                <a:latin typeface="Calibri"/>
                <a:cs typeface="Calibri"/>
              </a:rPr>
              <a:t>д</a:t>
            </a:r>
            <a:r>
              <a:rPr sz="1400" spc="-10" dirty="0">
                <a:latin typeface="Calibri"/>
                <a:cs typeface="Calibri"/>
              </a:rPr>
              <a:t>р</a:t>
            </a:r>
            <a:r>
              <a:rPr sz="1400" dirty="0">
                <a:latin typeface="Calibri"/>
                <a:cs typeface="Calibri"/>
              </a:rPr>
              <a:t>енче</a:t>
            </a:r>
            <a:r>
              <a:rPr sz="1400" spc="-10" dirty="0">
                <a:latin typeface="Calibri"/>
                <a:cs typeface="Calibri"/>
              </a:rPr>
              <a:t>с</a:t>
            </a:r>
            <a:r>
              <a:rPr sz="1400" spc="-30" dirty="0">
                <a:latin typeface="Calibri"/>
                <a:cs typeface="Calibri"/>
              </a:rPr>
              <a:t>к</a:t>
            </a:r>
            <a:r>
              <a:rPr sz="1400" dirty="0">
                <a:latin typeface="Calibri"/>
                <a:cs typeface="Calibri"/>
              </a:rPr>
              <a:t>ой</a:t>
            </a:r>
            <a:r>
              <a:rPr sz="1400" spc="20" dirty="0">
                <a:latin typeface="Calibri"/>
                <a:cs typeface="Calibri"/>
              </a:rPr>
              <a:t> </a:t>
            </a:r>
            <a:r>
              <a:rPr sz="1400" spc="-20" dirty="0">
                <a:latin typeface="Calibri"/>
                <a:cs typeface="Calibri"/>
              </a:rPr>
              <a:t>О</a:t>
            </a:r>
            <a:r>
              <a:rPr sz="1400" spc="-15" dirty="0">
                <a:latin typeface="Calibri"/>
                <a:cs typeface="Calibri"/>
              </a:rPr>
              <a:t>Э</a:t>
            </a:r>
            <a:r>
              <a:rPr sz="1400" dirty="0">
                <a:latin typeface="Calibri"/>
                <a:cs typeface="Calibri"/>
              </a:rPr>
              <a:t>З</a:t>
            </a:r>
            <a:r>
              <a:rPr sz="1400" spc="-10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«</a:t>
            </a:r>
            <a:r>
              <a:rPr sz="1400" spc="-30" dirty="0">
                <a:latin typeface="Calibri"/>
                <a:cs typeface="Calibri"/>
              </a:rPr>
              <a:t>Д</a:t>
            </a:r>
            <a:r>
              <a:rPr sz="1400" dirty="0">
                <a:latin typeface="Calibri"/>
                <a:cs typeface="Calibri"/>
              </a:rPr>
              <a:t>у</a:t>
            </a:r>
            <a:r>
              <a:rPr sz="1400" spc="-5" dirty="0">
                <a:latin typeface="Calibri"/>
                <a:cs typeface="Calibri"/>
              </a:rPr>
              <a:t>б</a:t>
            </a:r>
            <a:r>
              <a:rPr sz="1400" dirty="0">
                <a:latin typeface="Calibri"/>
                <a:cs typeface="Calibri"/>
              </a:rPr>
              <a:t>на».</a:t>
            </a:r>
          </a:p>
          <a:p>
            <a:pPr marL="298450" indent="-285750">
              <a:lnSpc>
                <a:spcPct val="100000"/>
              </a:lnSpc>
              <a:spcBef>
                <a:spcPts val="1200"/>
              </a:spcBef>
              <a:buFont typeface="Arial" panose="020B0604020202020204" pitchFamily="34" charset="0"/>
              <a:buChar char="•"/>
              <a:tabLst>
                <a:tab pos="154940" algn="l"/>
              </a:tabLst>
            </a:pPr>
            <a:r>
              <a:rPr sz="1400" spc="-5" dirty="0">
                <a:latin typeface="Calibri"/>
                <a:cs typeface="Calibri"/>
              </a:rPr>
              <a:t>С</a:t>
            </a:r>
            <a:r>
              <a:rPr sz="1400" dirty="0">
                <a:latin typeface="Calibri"/>
                <a:cs typeface="Calibri"/>
              </a:rPr>
              <a:t>т</a:t>
            </a:r>
            <a:r>
              <a:rPr sz="1400" spc="-10" dirty="0">
                <a:latin typeface="Calibri"/>
                <a:cs typeface="Calibri"/>
              </a:rPr>
              <a:t>р</a:t>
            </a:r>
            <a:r>
              <a:rPr sz="1400" dirty="0">
                <a:latin typeface="Calibri"/>
                <a:cs typeface="Calibri"/>
              </a:rPr>
              <a:t>ои</a:t>
            </a:r>
            <a:r>
              <a:rPr sz="1400" spc="-20" dirty="0">
                <a:latin typeface="Calibri"/>
                <a:cs typeface="Calibri"/>
              </a:rPr>
              <a:t>т</a:t>
            </a:r>
            <a:r>
              <a:rPr sz="1400" spc="-30" dirty="0">
                <a:latin typeface="Calibri"/>
                <a:cs typeface="Calibri"/>
              </a:rPr>
              <a:t>е</a:t>
            </a:r>
            <a:r>
              <a:rPr sz="1400" dirty="0">
                <a:latin typeface="Calibri"/>
                <a:cs typeface="Calibri"/>
              </a:rPr>
              <a:t>льс</a:t>
            </a:r>
            <a:r>
              <a:rPr sz="1400" spc="-10" dirty="0">
                <a:latin typeface="Calibri"/>
                <a:cs typeface="Calibri"/>
              </a:rPr>
              <a:t>т</a:t>
            </a:r>
            <a:r>
              <a:rPr sz="1400" dirty="0">
                <a:latin typeface="Calibri"/>
                <a:cs typeface="Calibri"/>
              </a:rPr>
              <a:t>во </a:t>
            </a:r>
            <a:r>
              <a:rPr sz="1400" spc="-10" dirty="0">
                <a:latin typeface="Calibri"/>
                <a:cs typeface="Calibri"/>
              </a:rPr>
              <a:t>з</a:t>
            </a:r>
            <a:r>
              <a:rPr sz="1400" dirty="0">
                <a:latin typeface="Calibri"/>
                <a:cs typeface="Calibri"/>
              </a:rPr>
              <a:t>ав</a:t>
            </a:r>
            <a:r>
              <a:rPr sz="1400" spc="-35" dirty="0">
                <a:latin typeface="Calibri"/>
                <a:cs typeface="Calibri"/>
              </a:rPr>
              <a:t>о</a:t>
            </a:r>
            <a:r>
              <a:rPr sz="1400" dirty="0">
                <a:latin typeface="Calibri"/>
                <a:cs typeface="Calibri"/>
              </a:rPr>
              <a:t>да началось</a:t>
            </a:r>
            <a:r>
              <a:rPr sz="1400" spc="-15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в</a:t>
            </a:r>
            <a:r>
              <a:rPr sz="1400" spc="-5" dirty="0">
                <a:latin typeface="Calibri"/>
                <a:cs typeface="Calibri"/>
              </a:rPr>
              <a:t> 201</a:t>
            </a:r>
            <a:r>
              <a:rPr sz="1400" dirty="0">
                <a:latin typeface="Calibri"/>
                <a:cs typeface="Calibri"/>
              </a:rPr>
              <a:t>2</a:t>
            </a:r>
            <a:r>
              <a:rPr sz="1400" spc="15" dirty="0">
                <a:latin typeface="Calibri"/>
                <a:cs typeface="Calibri"/>
              </a:rPr>
              <a:t> </a:t>
            </a:r>
            <a:r>
              <a:rPr sz="1400" spc="-20" dirty="0">
                <a:latin typeface="Calibri"/>
                <a:cs typeface="Calibri"/>
              </a:rPr>
              <a:t>г</a:t>
            </a:r>
            <a:r>
              <a:rPr sz="1400" spc="-35" dirty="0">
                <a:latin typeface="Calibri"/>
                <a:cs typeface="Calibri"/>
              </a:rPr>
              <a:t>о</a:t>
            </a:r>
            <a:r>
              <a:rPr sz="1400" spc="-20" dirty="0">
                <a:latin typeface="Calibri"/>
                <a:cs typeface="Calibri"/>
              </a:rPr>
              <a:t>д</a:t>
            </a:r>
            <a:r>
              <a:rPr sz="1400" dirty="0">
                <a:latin typeface="Calibri"/>
                <a:cs typeface="Calibri"/>
              </a:rPr>
              <a:t>у</a:t>
            </a:r>
            <a:r>
              <a:rPr sz="1400" spc="-5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и </a:t>
            </a:r>
            <a:r>
              <a:rPr sz="1400" spc="-10" dirty="0">
                <a:latin typeface="Calibri"/>
                <a:cs typeface="Calibri"/>
              </a:rPr>
              <a:t>з</a:t>
            </a:r>
            <a:r>
              <a:rPr sz="1400" dirty="0">
                <a:latin typeface="Calibri"/>
                <a:cs typeface="Calibri"/>
              </a:rPr>
              <a:t>ав</a:t>
            </a:r>
            <a:r>
              <a:rPr sz="1400" spc="-5" dirty="0">
                <a:latin typeface="Calibri"/>
                <a:cs typeface="Calibri"/>
              </a:rPr>
              <a:t>е</a:t>
            </a:r>
            <a:r>
              <a:rPr sz="1400" spc="-10" dirty="0">
                <a:latin typeface="Calibri"/>
                <a:cs typeface="Calibri"/>
              </a:rPr>
              <a:t>р</a:t>
            </a:r>
            <a:r>
              <a:rPr sz="1400" dirty="0">
                <a:latin typeface="Calibri"/>
                <a:cs typeface="Calibri"/>
              </a:rPr>
              <a:t>ш</a:t>
            </a:r>
            <a:r>
              <a:rPr sz="1400" spc="-10" dirty="0">
                <a:latin typeface="Calibri"/>
                <a:cs typeface="Calibri"/>
              </a:rPr>
              <a:t>и</a:t>
            </a:r>
            <a:r>
              <a:rPr sz="1400" dirty="0">
                <a:latin typeface="Calibri"/>
                <a:cs typeface="Calibri"/>
              </a:rPr>
              <a:t>л</a:t>
            </a:r>
            <a:r>
              <a:rPr sz="1400" spc="5" dirty="0">
                <a:latin typeface="Calibri"/>
                <a:cs typeface="Calibri"/>
              </a:rPr>
              <a:t>о</a:t>
            </a:r>
            <a:r>
              <a:rPr sz="1400" spc="-10" dirty="0">
                <a:latin typeface="Calibri"/>
                <a:cs typeface="Calibri"/>
              </a:rPr>
              <a:t>с</a:t>
            </a:r>
            <a:r>
              <a:rPr sz="1400" dirty="0">
                <a:latin typeface="Calibri"/>
                <a:cs typeface="Calibri"/>
              </a:rPr>
              <a:t>ь</a:t>
            </a:r>
            <a:r>
              <a:rPr sz="1400" spc="10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в</a:t>
            </a:r>
            <a:r>
              <a:rPr sz="1400" spc="-5" dirty="0">
                <a:latin typeface="Calibri"/>
                <a:cs typeface="Calibri"/>
              </a:rPr>
              <a:t> </a:t>
            </a:r>
            <a:r>
              <a:rPr sz="1400" spc="-20" dirty="0">
                <a:latin typeface="Calibri"/>
                <a:cs typeface="Calibri"/>
              </a:rPr>
              <a:t>д</a:t>
            </a:r>
            <a:r>
              <a:rPr sz="1400" dirty="0">
                <a:latin typeface="Calibri"/>
                <a:cs typeface="Calibri"/>
              </a:rPr>
              <a:t>е</a:t>
            </a:r>
            <a:r>
              <a:rPr sz="1400" spc="-35" dirty="0">
                <a:latin typeface="Calibri"/>
                <a:cs typeface="Calibri"/>
              </a:rPr>
              <a:t>к</a:t>
            </a:r>
            <a:r>
              <a:rPr sz="1400" dirty="0">
                <a:latin typeface="Calibri"/>
                <a:cs typeface="Calibri"/>
              </a:rPr>
              <a:t>а</a:t>
            </a:r>
            <a:r>
              <a:rPr sz="1400" spc="-5" dirty="0">
                <a:latin typeface="Calibri"/>
                <a:cs typeface="Calibri"/>
              </a:rPr>
              <a:t>б</a:t>
            </a:r>
            <a:r>
              <a:rPr sz="1400" spc="-10" dirty="0">
                <a:latin typeface="Calibri"/>
                <a:cs typeface="Calibri"/>
              </a:rPr>
              <a:t>р</a:t>
            </a:r>
            <a:r>
              <a:rPr sz="1400" dirty="0">
                <a:latin typeface="Calibri"/>
                <a:cs typeface="Calibri"/>
              </a:rPr>
              <a:t>е</a:t>
            </a:r>
            <a:r>
              <a:rPr sz="1400" spc="25" dirty="0">
                <a:latin typeface="Calibri"/>
                <a:cs typeface="Calibri"/>
              </a:rPr>
              <a:t> </a:t>
            </a:r>
            <a:r>
              <a:rPr sz="1400" spc="-5" dirty="0">
                <a:latin typeface="Calibri"/>
                <a:cs typeface="Calibri"/>
              </a:rPr>
              <a:t>201</a:t>
            </a:r>
            <a:r>
              <a:rPr sz="1400" dirty="0">
                <a:latin typeface="Calibri"/>
                <a:cs typeface="Calibri"/>
              </a:rPr>
              <a:t>4</a:t>
            </a:r>
            <a:r>
              <a:rPr sz="1400" spc="15" dirty="0">
                <a:latin typeface="Calibri"/>
                <a:cs typeface="Calibri"/>
              </a:rPr>
              <a:t> </a:t>
            </a:r>
            <a:r>
              <a:rPr sz="1400" spc="-70" dirty="0">
                <a:latin typeface="Calibri"/>
                <a:cs typeface="Calibri"/>
              </a:rPr>
              <a:t>г</a:t>
            </a:r>
            <a:r>
              <a:rPr sz="1400" dirty="0">
                <a:latin typeface="Calibri"/>
                <a:cs typeface="Calibri"/>
              </a:rPr>
              <a:t>.</a:t>
            </a:r>
          </a:p>
          <a:p>
            <a:pPr marL="298450" indent="-285750">
              <a:lnSpc>
                <a:spcPct val="100000"/>
              </a:lnSpc>
              <a:spcBef>
                <a:spcPts val="1200"/>
              </a:spcBef>
              <a:buFont typeface="Arial" panose="020B0604020202020204" pitchFamily="34" charset="0"/>
              <a:buChar char="•"/>
              <a:tabLst>
                <a:tab pos="154940" algn="l"/>
              </a:tabLst>
            </a:pPr>
            <a:r>
              <a:rPr sz="1400" spc="-10" dirty="0">
                <a:latin typeface="Calibri"/>
                <a:cs typeface="Calibri"/>
              </a:rPr>
              <a:t>З</a:t>
            </a:r>
            <a:r>
              <a:rPr sz="1400" dirty="0">
                <a:latin typeface="Calibri"/>
                <a:cs typeface="Calibri"/>
              </a:rPr>
              <a:t>ав</a:t>
            </a:r>
            <a:r>
              <a:rPr sz="1400" spc="-35" dirty="0">
                <a:latin typeface="Calibri"/>
                <a:cs typeface="Calibri"/>
              </a:rPr>
              <a:t>о</a:t>
            </a:r>
            <a:r>
              <a:rPr sz="1400" dirty="0">
                <a:latin typeface="Calibri"/>
                <a:cs typeface="Calibri"/>
              </a:rPr>
              <a:t>д</a:t>
            </a:r>
            <a:r>
              <a:rPr sz="1400" spc="5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п</a:t>
            </a:r>
            <a:r>
              <a:rPr sz="1400" spc="-5" dirty="0">
                <a:latin typeface="Calibri"/>
                <a:cs typeface="Calibri"/>
              </a:rPr>
              <a:t>р</a:t>
            </a:r>
            <a:r>
              <a:rPr sz="1400" dirty="0">
                <a:latin typeface="Calibri"/>
                <a:cs typeface="Calibri"/>
              </a:rPr>
              <a:t>и</a:t>
            </a:r>
            <a:r>
              <a:rPr sz="1400" spc="-10" dirty="0">
                <a:latin typeface="Calibri"/>
                <a:cs typeface="Calibri"/>
              </a:rPr>
              <a:t>с</a:t>
            </a:r>
            <a:r>
              <a:rPr sz="1400" dirty="0">
                <a:latin typeface="Calibri"/>
                <a:cs typeface="Calibri"/>
              </a:rPr>
              <a:t>туп</a:t>
            </a:r>
            <a:r>
              <a:rPr sz="1400" spc="-10" dirty="0">
                <a:latin typeface="Calibri"/>
                <a:cs typeface="Calibri"/>
              </a:rPr>
              <a:t>и</a:t>
            </a:r>
            <a:r>
              <a:rPr sz="1400" dirty="0">
                <a:latin typeface="Calibri"/>
                <a:cs typeface="Calibri"/>
              </a:rPr>
              <a:t>л</a:t>
            </a:r>
            <a:r>
              <a:rPr sz="1400" spc="-15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к </a:t>
            </a:r>
            <a:r>
              <a:rPr sz="1400" spc="-10" dirty="0">
                <a:latin typeface="Calibri"/>
                <a:cs typeface="Calibri"/>
              </a:rPr>
              <a:t>с</a:t>
            </a:r>
            <a:r>
              <a:rPr sz="1400" dirty="0">
                <a:latin typeface="Calibri"/>
                <a:cs typeface="Calibri"/>
              </a:rPr>
              <a:t>е</a:t>
            </a:r>
            <a:r>
              <a:rPr sz="1400" spc="-10" dirty="0">
                <a:latin typeface="Calibri"/>
                <a:cs typeface="Calibri"/>
              </a:rPr>
              <a:t>р</a:t>
            </a:r>
            <a:r>
              <a:rPr sz="1400" dirty="0">
                <a:latin typeface="Calibri"/>
                <a:cs typeface="Calibri"/>
              </a:rPr>
              <a:t>и</a:t>
            </a:r>
            <a:r>
              <a:rPr sz="1400" spc="-10" dirty="0">
                <a:latin typeface="Calibri"/>
                <a:cs typeface="Calibri"/>
              </a:rPr>
              <a:t>й</a:t>
            </a:r>
            <a:r>
              <a:rPr sz="1400" dirty="0">
                <a:latin typeface="Calibri"/>
                <a:cs typeface="Calibri"/>
              </a:rPr>
              <a:t>но</a:t>
            </a:r>
            <a:r>
              <a:rPr sz="1400" spc="-10" dirty="0">
                <a:latin typeface="Calibri"/>
                <a:cs typeface="Calibri"/>
              </a:rPr>
              <a:t>м</a:t>
            </a:r>
            <a:r>
              <a:rPr sz="1400" dirty="0">
                <a:latin typeface="Calibri"/>
                <a:cs typeface="Calibri"/>
              </a:rPr>
              <a:t>у</a:t>
            </a:r>
            <a:r>
              <a:rPr sz="1400" spc="10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выпу</a:t>
            </a:r>
            <a:r>
              <a:rPr sz="1400" spc="-10" dirty="0">
                <a:latin typeface="Calibri"/>
                <a:cs typeface="Calibri"/>
              </a:rPr>
              <a:t>с</a:t>
            </a:r>
            <a:r>
              <a:rPr sz="1400" dirty="0">
                <a:latin typeface="Calibri"/>
                <a:cs typeface="Calibri"/>
              </a:rPr>
              <a:t>ку</a:t>
            </a:r>
            <a:r>
              <a:rPr sz="1400" spc="-10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п</a:t>
            </a:r>
            <a:r>
              <a:rPr sz="1400" spc="-5" dirty="0">
                <a:latin typeface="Calibri"/>
                <a:cs typeface="Calibri"/>
              </a:rPr>
              <a:t>р</a:t>
            </a:r>
            <a:r>
              <a:rPr sz="1400" spc="-35" dirty="0">
                <a:latin typeface="Calibri"/>
                <a:cs typeface="Calibri"/>
              </a:rPr>
              <a:t>о</a:t>
            </a:r>
            <a:r>
              <a:rPr sz="1400" spc="-20" dirty="0">
                <a:latin typeface="Calibri"/>
                <a:cs typeface="Calibri"/>
              </a:rPr>
              <a:t>д</a:t>
            </a:r>
            <a:r>
              <a:rPr sz="1400" dirty="0">
                <a:latin typeface="Calibri"/>
                <a:cs typeface="Calibri"/>
              </a:rPr>
              <a:t>ук</a:t>
            </a:r>
            <a:r>
              <a:rPr sz="1400" spc="-10" dirty="0">
                <a:latin typeface="Calibri"/>
                <a:cs typeface="Calibri"/>
              </a:rPr>
              <a:t>ц</a:t>
            </a:r>
            <a:r>
              <a:rPr sz="1400" dirty="0">
                <a:latin typeface="Calibri"/>
                <a:cs typeface="Calibri"/>
              </a:rPr>
              <a:t>ии в</a:t>
            </a:r>
            <a:r>
              <a:rPr sz="1400" spc="5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и</a:t>
            </a:r>
            <a:r>
              <a:rPr sz="1400" spc="-10" dirty="0">
                <a:latin typeface="Calibri"/>
                <a:cs typeface="Calibri"/>
              </a:rPr>
              <a:t>ю</a:t>
            </a:r>
            <a:r>
              <a:rPr sz="1400" dirty="0">
                <a:latin typeface="Calibri"/>
                <a:cs typeface="Calibri"/>
              </a:rPr>
              <a:t>не</a:t>
            </a:r>
            <a:r>
              <a:rPr sz="1400" spc="5" dirty="0">
                <a:latin typeface="Calibri"/>
                <a:cs typeface="Calibri"/>
              </a:rPr>
              <a:t> </a:t>
            </a:r>
            <a:r>
              <a:rPr sz="1400" spc="-5" dirty="0">
                <a:latin typeface="Calibri"/>
                <a:cs typeface="Calibri"/>
              </a:rPr>
              <a:t>201</a:t>
            </a:r>
            <a:r>
              <a:rPr sz="1400" dirty="0">
                <a:latin typeface="Calibri"/>
                <a:cs typeface="Calibri"/>
              </a:rPr>
              <a:t>5 </a:t>
            </a:r>
            <a:r>
              <a:rPr sz="1400" spc="-70" dirty="0">
                <a:latin typeface="Calibri"/>
                <a:cs typeface="Calibri"/>
              </a:rPr>
              <a:t>г</a:t>
            </a:r>
            <a:r>
              <a:rPr sz="1400" dirty="0">
                <a:latin typeface="Calibri"/>
                <a:cs typeface="Calibri"/>
              </a:rPr>
              <a:t>.</a:t>
            </a:r>
          </a:p>
          <a:p>
            <a:pPr marL="298450" indent="-285750">
              <a:lnSpc>
                <a:spcPct val="100000"/>
              </a:lnSpc>
              <a:spcBef>
                <a:spcPts val="1200"/>
              </a:spcBef>
              <a:buFont typeface="Arial" panose="020B0604020202020204" pitchFamily="34" charset="0"/>
              <a:buChar char="•"/>
              <a:tabLst>
                <a:tab pos="154940" algn="l"/>
              </a:tabLst>
            </a:pPr>
            <a:r>
              <a:rPr sz="1400" dirty="0" err="1">
                <a:latin typeface="Calibri"/>
                <a:cs typeface="Calibri"/>
              </a:rPr>
              <a:t>На</a:t>
            </a:r>
            <a:r>
              <a:rPr sz="1400" spc="-5" dirty="0">
                <a:latin typeface="Calibri"/>
                <a:cs typeface="Calibri"/>
              </a:rPr>
              <a:t> </a:t>
            </a:r>
            <a:r>
              <a:rPr lang="ru-RU" sz="1400" spc="-10" dirty="0">
                <a:latin typeface="Calibri"/>
                <a:cs typeface="Calibri"/>
              </a:rPr>
              <a:t>апрель</a:t>
            </a:r>
            <a:r>
              <a:rPr sz="1400" spc="5" dirty="0">
                <a:latin typeface="Calibri"/>
                <a:cs typeface="Calibri"/>
              </a:rPr>
              <a:t> </a:t>
            </a:r>
            <a:r>
              <a:rPr sz="1400" spc="-5" dirty="0">
                <a:latin typeface="Calibri"/>
                <a:cs typeface="Calibri"/>
              </a:rPr>
              <a:t>201</a:t>
            </a:r>
            <a:r>
              <a:rPr lang="ru-RU" sz="1400" dirty="0">
                <a:latin typeface="Calibri"/>
                <a:cs typeface="Calibri"/>
              </a:rPr>
              <a:t>7</a:t>
            </a:r>
            <a:r>
              <a:rPr sz="1400" spc="15" dirty="0">
                <a:latin typeface="Calibri"/>
                <a:cs typeface="Calibri"/>
              </a:rPr>
              <a:t> </a:t>
            </a:r>
            <a:r>
              <a:rPr sz="1400" spc="-70" dirty="0">
                <a:latin typeface="Calibri"/>
                <a:cs typeface="Calibri"/>
              </a:rPr>
              <a:t>г</a:t>
            </a:r>
            <a:r>
              <a:rPr sz="1400" dirty="0">
                <a:latin typeface="Calibri"/>
                <a:cs typeface="Calibri"/>
              </a:rPr>
              <a:t>.</a:t>
            </a:r>
            <a:r>
              <a:rPr sz="1400" spc="-15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чи</a:t>
            </a:r>
            <a:r>
              <a:rPr sz="1400" spc="-10" dirty="0">
                <a:latin typeface="Calibri"/>
                <a:cs typeface="Calibri"/>
              </a:rPr>
              <a:t>с</a:t>
            </a:r>
            <a:r>
              <a:rPr sz="1400" dirty="0">
                <a:latin typeface="Calibri"/>
                <a:cs typeface="Calibri"/>
              </a:rPr>
              <a:t>леннос</a:t>
            </a:r>
            <a:r>
              <a:rPr sz="1400" spc="-10" dirty="0">
                <a:latin typeface="Calibri"/>
                <a:cs typeface="Calibri"/>
              </a:rPr>
              <a:t>т</a:t>
            </a:r>
            <a:r>
              <a:rPr sz="1400" dirty="0">
                <a:latin typeface="Calibri"/>
                <a:cs typeface="Calibri"/>
              </a:rPr>
              <a:t>ь</a:t>
            </a:r>
            <a:r>
              <a:rPr sz="1400" spc="-10" dirty="0">
                <a:latin typeface="Calibri"/>
                <a:cs typeface="Calibri"/>
              </a:rPr>
              <a:t> р</a:t>
            </a:r>
            <a:r>
              <a:rPr sz="1400" dirty="0">
                <a:latin typeface="Calibri"/>
                <a:cs typeface="Calibri"/>
              </a:rPr>
              <a:t>а</a:t>
            </a:r>
            <a:r>
              <a:rPr sz="1400" spc="-5" dirty="0">
                <a:latin typeface="Calibri"/>
                <a:cs typeface="Calibri"/>
              </a:rPr>
              <a:t>б</a:t>
            </a:r>
            <a:r>
              <a:rPr sz="1400" spc="-10" dirty="0">
                <a:latin typeface="Calibri"/>
                <a:cs typeface="Calibri"/>
              </a:rPr>
              <a:t>о</a:t>
            </a:r>
            <a:r>
              <a:rPr sz="1400" dirty="0">
                <a:latin typeface="Calibri"/>
                <a:cs typeface="Calibri"/>
              </a:rPr>
              <a:t>та</a:t>
            </a:r>
            <a:r>
              <a:rPr sz="1400" spc="-10" dirty="0">
                <a:latin typeface="Calibri"/>
                <a:cs typeface="Calibri"/>
              </a:rPr>
              <a:t>ю</a:t>
            </a:r>
            <a:r>
              <a:rPr sz="1400" dirty="0">
                <a:latin typeface="Calibri"/>
                <a:cs typeface="Calibri"/>
              </a:rPr>
              <a:t>щих</a:t>
            </a:r>
            <a:r>
              <a:rPr sz="1400" spc="10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– </a:t>
            </a:r>
            <a:r>
              <a:rPr sz="1400" spc="-5" dirty="0">
                <a:latin typeface="Calibri"/>
                <a:cs typeface="Calibri"/>
              </a:rPr>
              <a:t>1</a:t>
            </a:r>
            <a:r>
              <a:rPr lang="ru-RU" sz="1400" spc="-5" dirty="0">
                <a:latin typeface="Calibri"/>
                <a:cs typeface="Calibri"/>
              </a:rPr>
              <a:t>8</a:t>
            </a:r>
            <a:r>
              <a:rPr sz="1400" dirty="0">
                <a:latin typeface="Calibri"/>
                <a:cs typeface="Calibri"/>
              </a:rPr>
              <a:t>0</a:t>
            </a:r>
            <a:r>
              <a:rPr sz="1400" spc="5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ч</a:t>
            </a:r>
            <a:r>
              <a:rPr sz="1400" spc="-30" dirty="0">
                <a:latin typeface="Calibri"/>
                <a:cs typeface="Calibri"/>
              </a:rPr>
              <a:t>е</a:t>
            </a:r>
            <a:r>
              <a:rPr sz="1400" dirty="0">
                <a:latin typeface="Calibri"/>
                <a:cs typeface="Calibri"/>
              </a:rPr>
              <a:t>л.</a:t>
            </a:r>
            <a:r>
              <a:rPr sz="1400" spc="-15" dirty="0">
                <a:latin typeface="Calibri"/>
                <a:cs typeface="Calibri"/>
              </a:rPr>
              <a:t> </a:t>
            </a:r>
            <a:r>
              <a:rPr sz="1400" spc="-10" dirty="0">
                <a:latin typeface="Calibri"/>
                <a:cs typeface="Calibri"/>
              </a:rPr>
              <a:t>(</a:t>
            </a:r>
            <a:r>
              <a:rPr sz="1400" dirty="0">
                <a:latin typeface="Calibri"/>
                <a:cs typeface="Calibri"/>
              </a:rPr>
              <a:t>плани</a:t>
            </a:r>
            <a:r>
              <a:rPr sz="1400" spc="-25" dirty="0">
                <a:latin typeface="Calibri"/>
                <a:cs typeface="Calibri"/>
              </a:rPr>
              <a:t>р</a:t>
            </a:r>
            <a:r>
              <a:rPr sz="1400" spc="-15" dirty="0">
                <a:latin typeface="Calibri"/>
                <a:cs typeface="Calibri"/>
              </a:rPr>
              <a:t>у</a:t>
            </a:r>
            <a:r>
              <a:rPr sz="1400" dirty="0">
                <a:latin typeface="Calibri"/>
                <a:cs typeface="Calibri"/>
              </a:rPr>
              <a:t>е</a:t>
            </a:r>
            <a:r>
              <a:rPr sz="1400" spc="-20" dirty="0">
                <a:latin typeface="Calibri"/>
                <a:cs typeface="Calibri"/>
              </a:rPr>
              <a:t>т</a:t>
            </a:r>
            <a:r>
              <a:rPr sz="1400" spc="-10" dirty="0">
                <a:latin typeface="Calibri"/>
                <a:cs typeface="Calibri"/>
              </a:rPr>
              <a:t>с</a:t>
            </a:r>
            <a:r>
              <a:rPr sz="1400" dirty="0">
                <a:latin typeface="Calibri"/>
                <a:cs typeface="Calibri"/>
              </a:rPr>
              <a:t>я</a:t>
            </a:r>
            <a:r>
              <a:rPr sz="1400" spc="-10" dirty="0">
                <a:latin typeface="Calibri"/>
                <a:cs typeface="Calibri"/>
              </a:rPr>
              <a:t> </a:t>
            </a:r>
            <a:r>
              <a:rPr sz="1400" spc="-20" dirty="0">
                <a:latin typeface="Calibri"/>
                <a:cs typeface="Calibri"/>
              </a:rPr>
              <a:t>д</a:t>
            </a:r>
            <a:r>
              <a:rPr sz="1400" dirty="0">
                <a:latin typeface="Calibri"/>
                <a:cs typeface="Calibri"/>
              </a:rPr>
              <a:t>ове</a:t>
            </a:r>
            <a:r>
              <a:rPr sz="1400" spc="-10" dirty="0">
                <a:latin typeface="Calibri"/>
                <a:cs typeface="Calibri"/>
              </a:rPr>
              <a:t>с</a:t>
            </a:r>
            <a:r>
              <a:rPr sz="1400" dirty="0">
                <a:latin typeface="Calibri"/>
                <a:cs typeface="Calibri"/>
              </a:rPr>
              <a:t>ти </a:t>
            </a:r>
            <a:r>
              <a:rPr sz="1400" spc="-20" dirty="0">
                <a:latin typeface="Calibri"/>
                <a:cs typeface="Calibri"/>
              </a:rPr>
              <a:t>д</a:t>
            </a:r>
            <a:r>
              <a:rPr sz="1400" dirty="0">
                <a:latin typeface="Calibri"/>
                <a:cs typeface="Calibri"/>
              </a:rPr>
              <a:t>о</a:t>
            </a:r>
            <a:r>
              <a:rPr sz="1400" spc="-5" dirty="0">
                <a:latin typeface="Calibri"/>
                <a:cs typeface="Calibri"/>
              </a:rPr>
              <a:t> 300</a:t>
            </a:r>
            <a:r>
              <a:rPr sz="1400" dirty="0">
                <a:latin typeface="Calibri"/>
                <a:cs typeface="Calibri"/>
              </a:rPr>
              <a:t>,</a:t>
            </a:r>
            <a:r>
              <a:rPr sz="1400" spc="5" dirty="0">
                <a:latin typeface="Calibri"/>
                <a:cs typeface="Calibri"/>
              </a:rPr>
              <a:t> </a:t>
            </a:r>
            <a:r>
              <a:rPr sz="1400" spc="-10" dirty="0">
                <a:latin typeface="Calibri"/>
                <a:cs typeface="Calibri"/>
              </a:rPr>
              <a:t>р</a:t>
            </a:r>
            <a:r>
              <a:rPr sz="1400" dirty="0">
                <a:latin typeface="Calibri"/>
                <a:cs typeface="Calibri"/>
              </a:rPr>
              <a:t>а</a:t>
            </a:r>
            <a:r>
              <a:rPr sz="1400" spc="-5" dirty="0">
                <a:latin typeface="Calibri"/>
                <a:cs typeface="Calibri"/>
              </a:rPr>
              <a:t>б</a:t>
            </a:r>
            <a:r>
              <a:rPr sz="1400" spc="-10" dirty="0">
                <a:latin typeface="Calibri"/>
                <a:cs typeface="Calibri"/>
              </a:rPr>
              <a:t>о</a:t>
            </a:r>
            <a:r>
              <a:rPr sz="1400" dirty="0">
                <a:latin typeface="Calibri"/>
                <a:cs typeface="Calibri"/>
              </a:rPr>
              <a:t>тая</a:t>
            </a:r>
            <a:r>
              <a:rPr sz="1400" spc="-5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в</a:t>
            </a:r>
            <a:r>
              <a:rPr sz="1400" spc="10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3</a:t>
            </a:r>
            <a:r>
              <a:rPr sz="1400" spc="-10" dirty="0">
                <a:latin typeface="Calibri"/>
                <a:cs typeface="Calibri"/>
              </a:rPr>
              <a:t> с</a:t>
            </a:r>
            <a:r>
              <a:rPr sz="1400" dirty="0">
                <a:latin typeface="Calibri"/>
                <a:cs typeface="Calibri"/>
              </a:rPr>
              <a:t>м</a:t>
            </a:r>
            <a:r>
              <a:rPr sz="1400" spc="-5" dirty="0">
                <a:latin typeface="Calibri"/>
                <a:cs typeface="Calibri"/>
              </a:rPr>
              <a:t>е</a:t>
            </a:r>
            <a:r>
              <a:rPr sz="1400" dirty="0">
                <a:latin typeface="Calibri"/>
                <a:cs typeface="Calibri"/>
              </a:rPr>
              <a:t>ны</a:t>
            </a:r>
            <a:r>
              <a:rPr sz="1400" spc="-5" dirty="0">
                <a:latin typeface="Calibri"/>
                <a:cs typeface="Calibri"/>
              </a:rPr>
              <a:t>)</a:t>
            </a:r>
            <a:r>
              <a:rPr sz="1400" dirty="0">
                <a:latin typeface="Calibri"/>
                <a:cs typeface="Calibri"/>
              </a:rPr>
              <a:t>.</a:t>
            </a:r>
          </a:p>
          <a:p>
            <a:pPr marL="298450" indent="-285750">
              <a:lnSpc>
                <a:spcPct val="100000"/>
              </a:lnSpc>
              <a:spcBef>
                <a:spcPts val="1200"/>
              </a:spcBef>
              <a:buFont typeface="Arial" panose="020B0604020202020204" pitchFamily="34" charset="0"/>
              <a:buChar char="•"/>
              <a:tabLst>
                <a:tab pos="154940" algn="l"/>
              </a:tabLst>
            </a:pPr>
            <a:r>
              <a:rPr sz="1400" dirty="0">
                <a:latin typeface="Calibri"/>
                <a:cs typeface="Calibri"/>
              </a:rPr>
              <a:t>К </a:t>
            </a:r>
            <a:r>
              <a:rPr sz="1400" spc="-10" dirty="0">
                <a:latin typeface="Calibri"/>
                <a:cs typeface="Calibri"/>
              </a:rPr>
              <a:t>р</a:t>
            </a:r>
            <a:r>
              <a:rPr sz="1400" dirty="0">
                <a:latin typeface="Calibri"/>
                <a:cs typeface="Calibri"/>
              </a:rPr>
              <a:t>а</a:t>
            </a:r>
            <a:r>
              <a:rPr sz="1400" spc="-5" dirty="0">
                <a:latin typeface="Calibri"/>
                <a:cs typeface="Calibri"/>
              </a:rPr>
              <a:t>б</a:t>
            </a:r>
            <a:r>
              <a:rPr sz="1400" spc="-10" dirty="0">
                <a:latin typeface="Calibri"/>
                <a:cs typeface="Calibri"/>
              </a:rPr>
              <a:t>о</a:t>
            </a:r>
            <a:r>
              <a:rPr sz="1400" spc="-20" dirty="0">
                <a:latin typeface="Calibri"/>
                <a:cs typeface="Calibri"/>
              </a:rPr>
              <a:t>т</a:t>
            </a:r>
            <a:r>
              <a:rPr sz="1400" dirty="0">
                <a:latin typeface="Calibri"/>
                <a:cs typeface="Calibri"/>
              </a:rPr>
              <a:t>е</a:t>
            </a:r>
            <a:r>
              <a:rPr sz="1400" spc="5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п</a:t>
            </a:r>
            <a:r>
              <a:rPr sz="1400" spc="-5" dirty="0">
                <a:latin typeface="Calibri"/>
                <a:cs typeface="Calibri"/>
              </a:rPr>
              <a:t>р</a:t>
            </a:r>
            <a:r>
              <a:rPr sz="1400" dirty="0">
                <a:latin typeface="Calibri"/>
                <a:cs typeface="Calibri"/>
              </a:rPr>
              <a:t>и</a:t>
            </a:r>
            <a:r>
              <a:rPr sz="1400" spc="-20" dirty="0">
                <a:latin typeface="Calibri"/>
                <a:cs typeface="Calibri"/>
              </a:rPr>
              <a:t>в</a:t>
            </a:r>
            <a:r>
              <a:rPr sz="1400" dirty="0">
                <a:latin typeface="Calibri"/>
                <a:cs typeface="Calibri"/>
              </a:rPr>
              <a:t>лечены</a:t>
            </a:r>
            <a:r>
              <a:rPr sz="1400" spc="-5" dirty="0">
                <a:latin typeface="Calibri"/>
                <a:cs typeface="Calibri"/>
              </a:rPr>
              <a:t> </a:t>
            </a:r>
            <a:r>
              <a:rPr sz="1400" spc="-10" dirty="0">
                <a:latin typeface="Calibri"/>
                <a:cs typeface="Calibri"/>
              </a:rPr>
              <a:t>з</a:t>
            </a:r>
            <a:r>
              <a:rPr sz="1400" dirty="0">
                <a:latin typeface="Calibri"/>
                <a:cs typeface="Calibri"/>
              </a:rPr>
              <a:t>а</a:t>
            </a:r>
            <a:r>
              <a:rPr sz="1400" spc="-20" dirty="0">
                <a:latin typeface="Calibri"/>
                <a:cs typeface="Calibri"/>
              </a:rPr>
              <a:t>р</a:t>
            </a:r>
            <a:r>
              <a:rPr sz="1400" dirty="0">
                <a:latin typeface="Calibri"/>
                <a:cs typeface="Calibri"/>
              </a:rPr>
              <a:t>у</a:t>
            </a:r>
            <a:r>
              <a:rPr sz="1400" spc="-5" dirty="0">
                <a:latin typeface="Calibri"/>
                <a:cs typeface="Calibri"/>
              </a:rPr>
              <a:t>б</a:t>
            </a:r>
            <a:r>
              <a:rPr sz="1400" spc="-30" dirty="0">
                <a:latin typeface="Calibri"/>
                <a:cs typeface="Calibri"/>
              </a:rPr>
              <a:t>е</a:t>
            </a:r>
            <a:r>
              <a:rPr sz="1400" dirty="0">
                <a:latin typeface="Calibri"/>
                <a:cs typeface="Calibri"/>
              </a:rPr>
              <a:t>жные</a:t>
            </a:r>
            <a:r>
              <a:rPr sz="1400" spc="10" dirty="0">
                <a:latin typeface="Calibri"/>
                <a:cs typeface="Calibri"/>
              </a:rPr>
              <a:t> </a:t>
            </a:r>
            <a:r>
              <a:rPr sz="1400" spc="-30" dirty="0">
                <a:latin typeface="Calibri"/>
                <a:cs typeface="Calibri"/>
              </a:rPr>
              <a:t>к</a:t>
            </a:r>
            <a:r>
              <a:rPr sz="1400" dirty="0">
                <a:latin typeface="Calibri"/>
                <a:cs typeface="Calibri"/>
              </a:rPr>
              <a:t>о</a:t>
            </a:r>
            <a:r>
              <a:rPr sz="1400" spc="5" dirty="0">
                <a:latin typeface="Calibri"/>
                <a:cs typeface="Calibri"/>
              </a:rPr>
              <a:t>н</a:t>
            </a:r>
            <a:r>
              <a:rPr sz="1400" spc="-10" dirty="0">
                <a:latin typeface="Calibri"/>
                <a:cs typeface="Calibri"/>
              </a:rPr>
              <a:t>с</a:t>
            </a:r>
            <a:r>
              <a:rPr sz="1400" spc="-50" dirty="0">
                <a:latin typeface="Calibri"/>
                <a:cs typeface="Calibri"/>
              </a:rPr>
              <a:t>у</a:t>
            </a:r>
            <a:r>
              <a:rPr sz="1400" dirty="0">
                <a:latin typeface="Calibri"/>
                <a:cs typeface="Calibri"/>
              </a:rPr>
              <a:t>л</a:t>
            </a:r>
            <a:r>
              <a:rPr sz="1400" spc="-60" dirty="0">
                <a:latin typeface="Calibri"/>
                <a:cs typeface="Calibri"/>
              </a:rPr>
              <a:t>ь</a:t>
            </a:r>
            <a:r>
              <a:rPr sz="1400" dirty="0">
                <a:latin typeface="Calibri"/>
                <a:cs typeface="Calibri"/>
              </a:rPr>
              <a:t>танты</a:t>
            </a:r>
            <a:r>
              <a:rPr sz="1400" spc="-5" dirty="0">
                <a:latin typeface="Calibri"/>
                <a:cs typeface="Calibri"/>
              </a:rPr>
              <a:t> и</a:t>
            </a:r>
            <a:r>
              <a:rPr sz="1400" dirty="0">
                <a:latin typeface="Calibri"/>
                <a:cs typeface="Calibri"/>
              </a:rPr>
              <a:t>з</a:t>
            </a:r>
            <a:r>
              <a:rPr sz="1400" spc="-10" dirty="0">
                <a:latin typeface="Calibri"/>
                <a:cs typeface="Calibri"/>
              </a:rPr>
              <a:t> </a:t>
            </a:r>
            <a:r>
              <a:rPr sz="1400" spc="-150" dirty="0">
                <a:latin typeface="Calibri"/>
                <a:cs typeface="Calibri"/>
              </a:rPr>
              <a:t>Г</a:t>
            </a:r>
            <a:r>
              <a:rPr sz="1400" dirty="0">
                <a:latin typeface="Calibri"/>
                <a:cs typeface="Calibri"/>
              </a:rPr>
              <a:t>е</a:t>
            </a:r>
            <a:r>
              <a:rPr sz="1400" spc="-10" dirty="0">
                <a:latin typeface="Calibri"/>
                <a:cs typeface="Calibri"/>
              </a:rPr>
              <a:t>р</a:t>
            </a:r>
            <a:r>
              <a:rPr sz="1400" dirty="0">
                <a:latin typeface="Calibri"/>
                <a:cs typeface="Calibri"/>
              </a:rPr>
              <a:t>мании,</a:t>
            </a:r>
            <a:r>
              <a:rPr sz="1400" spc="20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Ч</a:t>
            </a:r>
            <a:r>
              <a:rPr sz="1400" spc="-20" dirty="0">
                <a:latin typeface="Calibri"/>
                <a:cs typeface="Calibri"/>
              </a:rPr>
              <a:t>е</a:t>
            </a:r>
            <a:r>
              <a:rPr sz="1400" dirty="0">
                <a:latin typeface="Calibri"/>
                <a:cs typeface="Calibri"/>
              </a:rPr>
              <a:t>хии, И</a:t>
            </a:r>
            <a:r>
              <a:rPr sz="1400" spc="-10" dirty="0">
                <a:latin typeface="Calibri"/>
                <a:cs typeface="Calibri"/>
              </a:rPr>
              <a:t>зр</a:t>
            </a:r>
            <a:r>
              <a:rPr sz="1400" dirty="0">
                <a:latin typeface="Calibri"/>
                <a:cs typeface="Calibri"/>
              </a:rPr>
              <a:t>аил</a:t>
            </a:r>
            <a:r>
              <a:rPr sz="1400" spc="-5" dirty="0">
                <a:latin typeface="Calibri"/>
                <a:cs typeface="Calibri"/>
              </a:rPr>
              <a:t>я</a:t>
            </a:r>
            <a:r>
              <a:rPr sz="1400" dirty="0">
                <a:latin typeface="Calibri"/>
                <a:cs typeface="Calibri"/>
              </a:rPr>
              <a:t>.</a:t>
            </a: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445110" y="430021"/>
            <a:ext cx="8162950" cy="36933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/>
            <a:r>
              <a:rPr spc="20" dirty="0"/>
              <a:t>ООО «Связь инжиниринг KБ»</a:t>
            </a:r>
          </a:p>
        </p:txBody>
      </p:sp>
      <p:sp>
        <p:nvSpPr>
          <p:cNvPr id="5" name="object 5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64769">
              <a:lnSpc>
                <a:spcPts val="1240"/>
              </a:lnSpc>
            </a:pPr>
            <a:fld id="{81D60167-4931-47E6-BA6A-407CBD079E47}" type="slidenum">
              <a:rPr spc="-5" dirty="0"/>
              <a:t>3</a:t>
            </a:fld>
            <a:endParaRPr spc="-5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" y="3962400"/>
            <a:ext cx="4114800" cy="2073982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3962400"/>
            <a:ext cx="4343400" cy="2051404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57200" y="430021"/>
            <a:ext cx="8150859" cy="36933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lang="ru-RU" spc="20" dirty="0"/>
              <a:t>Цель проекта</a:t>
            </a:r>
            <a:endParaRPr spc="20" dirty="0"/>
          </a:p>
        </p:txBody>
      </p:sp>
      <p:sp>
        <p:nvSpPr>
          <p:cNvPr id="3" name="object 3"/>
          <p:cNvSpPr txBox="1"/>
          <p:nvPr/>
        </p:nvSpPr>
        <p:spPr>
          <a:xfrm>
            <a:off x="457200" y="883158"/>
            <a:ext cx="7878445" cy="320087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algn="just">
              <a:spcBef>
                <a:spcPts val="1200"/>
              </a:spcBef>
            </a:pPr>
            <a:r>
              <a:rPr sz="1400" spc="-5" dirty="0" err="1">
                <a:latin typeface="Calibri"/>
                <a:cs typeface="Calibri"/>
              </a:rPr>
              <a:t>С</a:t>
            </a:r>
            <a:r>
              <a:rPr sz="1400" dirty="0" err="1">
                <a:latin typeface="Calibri"/>
                <a:cs typeface="Calibri"/>
              </a:rPr>
              <a:t>о</a:t>
            </a:r>
            <a:r>
              <a:rPr sz="1400" spc="-15" dirty="0" err="1">
                <a:latin typeface="Calibri"/>
                <a:cs typeface="Calibri"/>
              </a:rPr>
              <a:t>з</a:t>
            </a:r>
            <a:r>
              <a:rPr sz="1400" dirty="0" err="1">
                <a:latin typeface="Calibri"/>
                <a:cs typeface="Calibri"/>
              </a:rPr>
              <a:t>дание</a:t>
            </a:r>
            <a:r>
              <a:rPr sz="1400" dirty="0">
                <a:latin typeface="Calibri"/>
                <a:cs typeface="Calibri"/>
              </a:rPr>
              <a:t> </a:t>
            </a:r>
            <a:r>
              <a:rPr sz="1400" spc="-10" dirty="0" err="1">
                <a:latin typeface="Calibri"/>
                <a:cs typeface="Calibri"/>
              </a:rPr>
              <a:t>о</a:t>
            </a:r>
            <a:r>
              <a:rPr sz="1400" spc="-20" dirty="0" err="1">
                <a:latin typeface="Calibri"/>
                <a:cs typeface="Calibri"/>
              </a:rPr>
              <a:t>т</a:t>
            </a:r>
            <a:r>
              <a:rPr sz="1400" dirty="0" err="1">
                <a:latin typeface="Calibri"/>
                <a:cs typeface="Calibri"/>
              </a:rPr>
              <a:t>еч</a:t>
            </a:r>
            <a:r>
              <a:rPr sz="1400" spc="-5" dirty="0" err="1">
                <a:latin typeface="Calibri"/>
                <a:cs typeface="Calibri"/>
              </a:rPr>
              <a:t>е</a:t>
            </a:r>
            <a:r>
              <a:rPr sz="1400" spc="-10" dirty="0" err="1">
                <a:latin typeface="Calibri"/>
                <a:cs typeface="Calibri"/>
              </a:rPr>
              <a:t>с</a:t>
            </a:r>
            <a:r>
              <a:rPr sz="1400" dirty="0" err="1">
                <a:latin typeface="Calibri"/>
                <a:cs typeface="Calibri"/>
              </a:rPr>
              <a:t>тв</a:t>
            </a:r>
            <a:r>
              <a:rPr sz="1400" spc="-10" dirty="0" err="1">
                <a:latin typeface="Calibri"/>
                <a:cs typeface="Calibri"/>
              </a:rPr>
              <a:t>е</a:t>
            </a:r>
            <a:r>
              <a:rPr sz="1400" dirty="0" err="1">
                <a:latin typeface="Calibri"/>
                <a:cs typeface="Calibri"/>
              </a:rPr>
              <a:t>нно</a:t>
            </a:r>
            <a:r>
              <a:rPr sz="1400" spc="-15" dirty="0" err="1">
                <a:latin typeface="Calibri"/>
                <a:cs typeface="Calibri"/>
              </a:rPr>
              <a:t>г</a:t>
            </a:r>
            <a:r>
              <a:rPr sz="1400" dirty="0" err="1">
                <a:latin typeface="Calibri"/>
                <a:cs typeface="Calibri"/>
              </a:rPr>
              <a:t>о</a:t>
            </a:r>
            <a:r>
              <a:rPr sz="1400" spc="-15" dirty="0">
                <a:latin typeface="Calibri"/>
                <a:cs typeface="Calibri"/>
              </a:rPr>
              <a:t> </a:t>
            </a:r>
            <a:r>
              <a:rPr sz="1400" dirty="0" err="1">
                <a:latin typeface="Calibri"/>
                <a:cs typeface="Calibri"/>
              </a:rPr>
              <a:t>п</a:t>
            </a:r>
            <a:r>
              <a:rPr sz="1400" spc="-5" dirty="0" err="1">
                <a:latin typeface="Calibri"/>
                <a:cs typeface="Calibri"/>
              </a:rPr>
              <a:t>р</a:t>
            </a:r>
            <a:r>
              <a:rPr sz="1400" dirty="0" err="1">
                <a:latin typeface="Calibri"/>
                <a:cs typeface="Calibri"/>
              </a:rPr>
              <a:t>ои</a:t>
            </a:r>
            <a:r>
              <a:rPr sz="1400" spc="-10" dirty="0" err="1">
                <a:latin typeface="Calibri"/>
                <a:cs typeface="Calibri"/>
              </a:rPr>
              <a:t>з</a:t>
            </a:r>
            <a:r>
              <a:rPr sz="1400" dirty="0" err="1">
                <a:latin typeface="Calibri"/>
                <a:cs typeface="Calibri"/>
              </a:rPr>
              <a:t>в</a:t>
            </a:r>
            <a:r>
              <a:rPr sz="1400" spc="-35" dirty="0" err="1">
                <a:latin typeface="Calibri"/>
                <a:cs typeface="Calibri"/>
              </a:rPr>
              <a:t>о</a:t>
            </a:r>
            <a:r>
              <a:rPr sz="1400" spc="-20" dirty="0" err="1">
                <a:latin typeface="Calibri"/>
                <a:cs typeface="Calibri"/>
              </a:rPr>
              <a:t>д</a:t>
            </a:r>
            <a:r>
              <a:rPr sz="1400" spc="-10" dirty="0" err="1">
                <a:latin typeface="Calibri"/>
                <a:cs typeface="Calibri"/>
              </a:rPr>
              <a:t>с</a:t>
            </a:r>
            <a:r>
              <a:rPr sz="1400" dirty="0" err="1">
                <a:latin typeface="Calibri"/>
                <a:cs typeface="Calibri"/>
              </a:rPr>
              <a:t>тва</a:t>
            </a:r>
            <a:r>
              <a:rPr sz="1400" spc="-10" dirty="0">
                <a:latin typeface="Calibri"/>
                <a:cs typeface="Calibri"/>
              </a:rPr>
              <a:t> </a:t>
            </a:r>
            <a:r>
              <a:rPr sz="1400" dirty="0" err="1">
                <a:latin typeface="Calibri"/>
                <a:cs typeface="Calibri"/>
              </a:rPr>
              <a:t>печа</a:t>
            </a:r>
            <a:r>
              <a:rPr sz="1400" spc="-10" dirty="0" err="1">
                <a:latin typeface="Calibri"/>
                <a:cs typeface="Calibri"/>
              </a:rPr>
              <a:t>т</a:t>
            </a:r>
            <a:r>
              <a:rPr sz="1400" dirty="0" err="1">
                <a:latin typeface="Calibri"/>
                <a:cs typeface="Calibri"/>
              </a:rPr>
              <a:t>ных</a:t>
            </a:r>
            <a:r>
              <a:rPr sz="1400" spc="-5" dirty="0">
                <a:latin typeface="Calibri"/>
                <a:cs typeface="Calibri"/>
              </a:rPr>
              <a:t> </a:t>
            </a:r>
            <a:r>
              <a:rPr sz="1400" dirty="0" err="1">
                <a:latin typeface="Calibri"/>
                <a:cs typeface="Calibri"/>
              </a:rPr>
              <a:t>плат</a:t>
            </a:r>
            <a:r>
              <a:rPr sz="1400" spc="-35" dirty="0">
                <a:latin typeface="Calibri"/>
                <a:cs typeface="Calibri"/>
              </a:rPr>
              <a:t> </a:t>
            </a:r>
            <a:r>
              <a:rPr sz="1400" dirty="0" err="1">
                <a:latin typeface="Calibri"/>
                <a:cs typeface="Calibri"/>
              </a:rPr>
              <a:t>по</a:t>
            </a:r>
            <a:r>
              <a:rPr sz="1400" spc="-15" dirty="0">
                <a:latin typeface="Calibri"/>
                <a:cs typeface="Calibri"/>
              </a:rPr>
              <a:t> </a:t>
            </a:r>
            <a:r>
              <a:rPr sz="1400" spc="-10" dirty="0" err="1">
                <a:latin typeface="Calibri"/>
                <a:cs typeface="Calibri"/>
              </a:rPr>
              <a:t>с</a:t>
            </a:r>
            <a:r>
              <a:rPr sz="1400" dirty="0" err="1">
                <a:latin typeface="Calibri"/>
                <a:cs typeface="Calibri"/>
              </a:rPr>
              <a:t>л</a:t>
            </a:r>
            <a:r>
              <a:rPr sz="1400" spc="-25" dirty="0" err="1">
                <a:latin typeface="Calibri"/>
                <a:cs typeface="Calibri"/>
              </a:rPr>
              <a:t>е</a:t>
            </a:r>
            <a:r>
              <a:rPr sz="1400" spc="-20" dirty="0" err="1">
                <a:latin typeface="Calibri"/>
                <a:cs typeface="Calibri"/>
              </a:rPr>
              <a:t>д</a:t>
            </a:r>
            <a:r>
              <a:rPr sz="1400" dirty="0" err="1">
                <a:latin typeface="Calibri"/>
                <a:cs typeface="Calibri"/>
              </a:rPr>
              <a:t>у</a:t>
            </a:r>
            <a:r>
              <a:rPr sz="1400" spc="-10" dirty="0" err="1">
                <a:latin typeface="Calibri"/>
                <a:cs typeface="Calibri"/>
              </a:rPr>
              <a:t>ю</a:t>
            </a:r>
            <a:r>
              <a:rPr sz="1400" dirty="0" err="1">
                <a:latin typeface="Calibri"/>
                <a:cs typeface="Calibri"/>
              </a:rPr>
              <a:t>щим</a:t>
            </a:r>
            <a:r>
              <a:rPr sz="1400" spc="10" dirty="0">
                <a:latin typeface="Calibri"/>
                <a:cs typeface="Calibri"/>
              </a:rPr>
              <a:t> </a:t>
            </a:r>
            <a:r>
              <a:rPr sz="1400" dirty="0" err="1">
                <a:latin typeface="Calibri"/>
                <a:cs typeface="Calibri"/>
              </a:rPr>
              <a:t>осн</a:t>
            </a:r>
            <a:r>
              <a:rPr sz="1400" spc="5" dirty="0" err="1">
                <a:latin typeface="Calibri"/>
                <a:cs typeface="Calibri"/>
              </a:rPr>
              <a:t>о</a:t>
            </a:r>
            <a:r>
              <a:rPr sz="1400" dirty="0" err="1">
                <a:latin typeface="Calibri"/>
                <a:cs typeface="Calibri"/>
              </a:rPr>
              <a:t>вным</a:t>
            </a:r>
            <a:r>
              <a:rPr sz="1400" spc="-30" dirty="0">
                <a:latin typeface="Calibri"/>
                <a:cs typeface="Calibri"/>
              </a:rPr>
              <a:t> </a:t>
            </a:r>
            <a:r>
              <a:rPr sz="1400" dirty="0" err="1">
                <a:latin typeface="Calibri"/>
                <a:cs typeface="Calibri"/>
              </a:rPr>
              <a:t>к</a:t>
            </a:r>
            <a:r>
              <a:rPr sz="1400" spc="-10" dirty="0" err="1">
                <a:latin typeface="Calibri"/>
                <a:cs typeface="Calibri"/>
              </a:rPr>
              <a:t>р</a:t>
            </a:r>
            <a:r>
              <a:rPr sz="1400" dirty="0" err="1">
                <a:latin typeface="Calibri"/>
                <a:cs typeface="Calibri"/>
              </a:rPr>
              <a:t>и</a:t>
            </a:r>
            <a:r>
              <a:rPr sz="1400" spc="-20" dirty="0" err="1">
                <a:latin typeface="Calibri"/>
                <a:cs typeface="Calibri"/>
              </a:rPr>
              <a:t>т</a:t>
            </a:r>
            <a:r>
              <a:rPr sz="1400" dirty="0" err="1">
                <a:latin typeface="Calibri"/>
                <a:cs typeface="Calibri"/>
              </a:rPr>
              <a:t>е</a:t>
            </a:r>
            <a:r>
              <a:rPr sz="1400" spc="-10" dirty="0" err="1">
                <a:latin typeface="Calibri"/>
                <a:cs typeface="Calibri"/>
              </a:rPr>
              <a:t>р</a:t>
            </a:r>
            <a:r>
              <a:rPr sz="1400" dirty="0" err="1">
                <a:latin typeface="Calibri"/>
                <a:cs typeface="Calibri"/>
              </a:rPr>
              <a:t>и</a:t>
            </a:r>
            <a:r>
              <a:rPr sz="1400" spc="-10" dirty="0" err="1">
                <a:latin typeface="Calibri"/>
                <a:cs typeface="Calibri"/>
              </a:rPr>
              <a:t>я</a:t>
            </a:r>
            <a:r>
              <a:rPr sz="1400" dirty="0" err="1">
                <a:latin typeface="Calibri"/>
                <a:cs typeface="Calibri"/>
              </a:rPr>
              <a:t>м</a:t>
            </a:r>
            <a:r>
              <a:rPr sz="1400" dirty="0">
                <a:latin typeface="Calibri"/>
                <a:cs typeface="Calibri"/>
              </a:rPr>
              <a:t>:</a:t>
            </a:r>
          </a:p>
          <a:p>
            <a:pPr marL="298450" marR="779145" indent="-285750" algn="just">
              <a:spcBef>
                <a:spcPts val="1200"/>
              </a:spcBef>
              <a:buFont typeface="Arial" panose="020B0604020202020204" pitchFamily="34" charset="0"/>
              <a:buChar char="•"/>
              <a:tabLst>
                <a:tab pos="284480" algn="l"/>
              </a:tabLst>
            </a:pPr>
            <a:r>
              <a:rPr lang="ru-RU" sz="1400" b="1" i="1" spc="5" dirty="0">
                <a:latin typeface="Calibri"/>
                <a:cs typeface="Calibri"/>
              </a:rPr>
              <a:t>Сложные</a:t>
            </a:r>
            <a:r>
              <a:rPr sz="1400" b="1" i="1" spc="-20" dirty="0">
                <a:latin typeface="Calibri"/>
                <a:cs typeface="Calibri"/>
              </a:rPr>
              <a:t> </a:t>
            </a:r>
            <a:r>
              <a:rPr lang="ru-RU" sz="1400" b="1" i="1" dirty="0">
                <a:latin typeface="Calibri"/>
                <a:cs typeface="Calibri"/>
              </a:rPr>
              <a:t>платы</a:t>
            </a:r>
            <a:r>
              <a:rPr sz="1400" dirty="0">
                <a:latin typeface="Calibri"/>
                <a:cs typeface="Calibri"/>
              </a:rPr>
              <a:t>:</a:t>
            </a:r>
            <a:r>
              <a:rPr sz="1400" spc="-35" dirty="0">
                <a:latin typeface="Calibri"/>
                <a:cs typeface="Calibri"/>
              </a:rPr>
              <a:t> </a:t>
            </a:r>
            <a:r>
              <a:rPr sz="1400" spc="-20" dirty="0" err="1">
                <a:latin typeface="Calibri"/>
                <a:cs typeface="Calibri"/>
              </a:rPr>
              <a:t>д</a:t>
            </a:r>
            <a:r>
              <a:rPr sz="1400" dirty="0" err="1">
                <a:latin typeface="Calibri"/>
                <a:cs typeface="Calibri"/>
              </a:rPr>
              <a:t>о</a:t>
            </a:r>
            <a:r>
              <a:rPr sz="1400" dirty="0">
                <a:latin typeface="Calibri"/>
                <a:cs typeface="Calibri"/>
              </a:rPr>
              <a:t> </a:t>
            </a:r>
            <a:r>
              <a:rPr sz="1400" spc="-10" dirty="0">
                <a:latin typeface="Calibri"/>
                <a:cs typeface="Calibri"/>
              </a:rPr>
              <a:t>2</a:t>
            </a:r>
            <a:r>
              <a:rPr sz="1400" dirty="0">
                <a:latin typeface="Calibri"/>
                <a:cs typeface="Calibri"/>
              </a:rPr>
              <a:t>0 </a:t>
            </a:r>
            <a:r>
              <a:rPr sz="1400" dirty="0" err="1">
                <a:latin typeface="Calibri"/>
                <a:cs typeface="Calibri"/>
              </a:rPr>
              <a:t>слоев</a:t>
            </a:r>
            <a:r>
              <a:rPr sz="1400" dirty="0">
                <a:latin typeface="Calibri"/>
                <a:cs typeface="Calibri"/>
              </a:rPr>
              <a:t>,</a:t>
            </a:r>
            <a:r>
              <a:rPr sz="1400" spc="-25" dirty="0">
                <a:latin typeface="Calibri"/>
                <a:cs typeface="Calibri"/>
              </a:rPr>
              <a:t> </a:t>
            </a:r>
            <a:r>
              <a:rPr sz="1400" spc="-20" dirty="0" err="1">
                <a:latin typeface="Calibri"/>
                <a:cs typeface="Calibri"/>
              </a:rPr>
              <a:t>д</a:t>
            </a:r>
            <a:r>
              <a:rPr sz="1400" dirty="0" err="1">
                <a:latin typeface="Calibri"/>
                <a:cs typeface="Calibri"/>
              </a:rPr>
              <a:t>о</a:t>
            </a:r>
            <a:r>
              <a:rPr sz="1400" dirty="0">
                <a:latin typeface="Calibri"/>
                <a:cs typeface="Calibri"/>
              </a:rPr>
              <a:t> 6 </a:t>
            </a:r>
            <a:r>
              <a:rPr sz="1400" dirty="0" err="1">
                <a:latin typeface="Calibri"/>
                <a:cs typeface="Calibri"/>
              </a:rPr>
              <a:t>кла</a:t>
            </a:r>
            <a:r>
              <a:rPr sz="1400" spc="-20" dirty="0" err="1">
                <a:latin typeface="Calibri"/>
                <a:cs typeface="Calibri"/>
              </a:rPr>
              <a:t>с</a:t>
            </a:r>
            <a:r>
              <a:rPr sz="1400" spc="-10" dirty="0" err="1">
                <a:latin typeface="Calibri"/>
                <a:cs typeface="Calibri"/>
              </a:rPr>
              <a:t>с</a:t>
            </a:r>
            <a:r>
              <a:rPr sz="1400" dirty="0" err="1">
                <a:latin typeface="Calibri"/>
                <a:cs typeface="Calibri"/>
              </a:rPr>
              <a:t>а</a:t>
            </a:r>
            <a:r>
              <a:rPr sz="1400" spc="-5" dirty="0">
                <a:latin typeface="Calibri"/>
                <a:cs typeface="Calibri"/>
              </a:rPr>
              <a:t> </a:t>
            </a:r>
            <a:r>
              <a:rPr sz="1400" spc="-20" dirty="0" err="1">
                <a:latin typeface="Calibri"/>
                <a:cs typeface="Calibri"/>
              </a:rPr>
              <a:t>т</a:t>
            </a:r>
            <a:r>
              <a:rPr sz="1400" dirty="0" err="1">
                <a:latin typeface="Calibri"/>
                <a:cs typeface="Calibri"/>
              </a:rPr>
              <a:t>очнос</a:t>
            </a:r>
            <a:r>
              <a:rPr sz="1400" spc="-10" dirty="0" err="1">
                <a:latin typeface="Calibri"/>
                <a:cs typeface="Calibri"/>
              </a:rPr>
              <a:t>т</a:t>
            </a:r>
            <a:r>
              <a:rPr sz="1400" dirty="0" err="1">
                <a:latin typeface="Calibri"/>
                <a:cs typeface="Calibri"/>
              </a:rPr>
              <a:t>и</a:t>
            </a:r>
            <a:r>
              <a:rPr sz="1400" dirty="0">
                <a:latin typeface="Calibri"/>
                <a:cs typeface="Calibri"/>
              </a:rPr>
              <a:t>,</a:t>
            </a:r>
            <a:r>
              <a:rPr sz="1400" spc="-25" dirty="0">
                <a:latin typeface="Calibri"/>
                <a:cs typeface="Calibri"/>
              </a:rPr>
              <a:t> </a:t>
            </a:r>
            <a:r>
              <a:rPr sz="1400" dirty="0" err="1">
                <a:latin typeface="Calibri"/>
                <a:cs typeface="Calibri"/>
              </a:rPr>
              <a:t>платы</a:t>
            </a:r>
            <a:r>
              <a:rPr sz="1400" spc="-35" dirty="0">
                <a:latin typeface="Calibri"/>
                <a:cs typeface="Calibri"/>
              </a:rPr>
              <a:t> </a:t>
            </a:r>
            <a:r>
              <a:rPr sz="1400" spc="-5" dirty="0">
                <a:latin typeface="Calibri"/>
                <a:cs typeface="Calibri"/>
              </a:rPr>
              <a:t>С</a:t>
            </a:r>
            <a:r>
              <a:rPr sz="1400" spc="-20" dirty="0">
                <a:latin typeface="Calibri"/>
                <a:cs typeface="Calibri"/>
              </a:rPr>
              <a:t>В</a:t>
            </a:r>
            <a:r>
              <a:rPr sz="1400" dirty="0">
                <a:latin typeface="Calibri"/>
                <a:cs typeface="Calibri"/>
              </a:rPr>
              <a:t>Ч,</a:t>
            </a:r>
            <a:r>
              <a:rPr sz="1400" spc="-10" dirty="0">
                <a:latin typeface="Calibri"/>
                <a:cs typeface="Calibri"/>
              </a:rPr>
              <a:t> </a:t>
            </a:r>
            <a:r>
              <a:rPr sz="1400" spc="-10" dirty="0" err="1">
                <a:latin typeface="Calibri"/>
                <a:cs typeface="Calibri"/>
              </a:rPr>
              <a:t>г</a:t>
            </a:r>
            <a:r>
              <a:rPr sz="1400" dirty="0" err="1">
                <a:latin typeface="Calibri"/>
                <a:cs typeface="Calibri"/>
              </a:rPr>
              <a:t>и</a:t>
            </a:r>
            <a:r>
              <a:rPr sz="1400" spc="-10" dirty="0" err="1">
                <a:latin typeface="Calibri"/>
                <a:cs typeface="Calibri"/>
              </a:rPr>
              <a:t>б</a:t>
            </a:r>
            <a:r>
              <a:rPr sz="1400" spc="-30" dirty="0" err="1">
                <a:latin typeface="Calibri"/>
                <a:cs typeface="Calibri"/>
              </a:rPr>
              <a:t>к</a:t>
            </a:r>
            <a:r>
              <a:rPr sz="1400" spc="20" dirty="0" err="1">
                <a:latin typeface="Calibri"/>
                <a:cs typeface="Calibri"/>
              </a:rPr>
              <a:t>о</a:t>
            </a:r>
            <a:r>
              <a:rPr sz="1400" dirty="0" err="1">
                <a:latin typeface="Calibri"/>
                <a:cs typeface="Calibri"/>
              </a:rPr>
              <a:t>-</a:t>
            </a:r>
            <a:r>
              <a:rPr sz="1400" spc="-10" dirty="0" err="1">
                <a:latin typeface="Calibri"/>
                <a:cs typeface="Calibri"/>
              </a:rPr>
              <a:t>ж</a:t>
            </a:r>
            <a:r>
              <a:rPr sz="1400" dirty="0" err="1">
                <a:latin typeface="Calibri"/>
                <a:cs typeface="Calibri"/>
              </a:rPr>
              <a:t>е</a:t>
            </a:r>
            <a:r>
              <a:rPr sz="1400" spc="-10" dirty="0" err="1">
                <a:latin typeface="Calibri"/>
                <a:cs typeface="Calibri"/>
              </a:rPr>
              <a:t>с</a:t>
            </a:r>
            <a:r>
              <a:rPr sz="1400" dirty="0" err="1">
                <a:latin typeface="Calibri"/>
                <a:cs typeface="Calibri"/>
              </a:rPr>
              <a:t>т</a:t>
            </a:r>
            <a:r>
              <a:rPr sz="1400" spc="-10" dirty="0" err="1">
                <a:latin typeface="Calibri"/>
                <a:cs typeface="Calibri"/>
              </a:rPr>
              <a:t>к</a:t>
            </a:r>
            <a:r>
              <a:rPr sz="1400" dirty="0" err="1">
                <a:latin typeface="Calibri"/>
                <a:cs typeface="Calibri"/>
              </a:rPr>
              <a:t>и</a:t>
            </a:r>
            <a:r>
              <a:rPr sz="1400" spc="-10" dirty="0" err="1">
                <a:latin typeface="Calibri"/>
                <a:cs typeface="Calibri"/>
              </a:rPr>
              <a:t>е</a:t>
            </a:r>
            <a:r>
              <a:rPr sz="1400" dirty="0">
                <a:latin typeface="Calibri"/>
                <a:cs typeface="Calibri"/>
              </a:rPr>
              <a:t>, с</a:t>
            </a:r>
            <a:r>
              <a:rPr lang="ru-RU" sz="1400" dirty="0">
                <a:latin typeface="Calibri"/>
                <a:cs typeface="Calibri"/>
              </a:rPr>
              <a:t> </a:t>
            </a:r>
            <a:r>
              <a:rPr sz="1400" spc="-70" dirty="0" err="1">
                <a:latin typeface="Calibri"/>
                <a:cs typeface="Calibri"/>
              </a:rPr>
              <a:t>г</a:t>
            </a:r>
            <a:r>
              <a:rPr sz="1400" dirty="0" err="1">
                <a:latin typeface="Calibri"/>
                <a:cs typeface="Calibri"/>
              </a:rPr>
              <a:t>лу</a:t>
            </a:r>
            <a:r>
              <a:rPr sz="1400" spc="5" dirty="0" err="1">
                <a:latin typeface="Calibri"/>
                <a:cs typeface="Calibri"/>
              </a:rPr>
              <a:t>х</a:t>
            </a:r>
            <a:r>
              <a:rPr sz="1400" dirty="0" err="1">
                <a:latin typeface="Calibri"/>
                <a:cs typeface="Calibri"/>
              </a:rPr>
              <a:t>и</a:t>
            </a:r>
            <a:r>
              <a:rPr sz="1400" spc="-5" dirty="0" err="1">
                <a:latin typeface="Calibri"/>
                <a:cs typeface="Calibri"/>
              </a:rPr>
              <a:t>м</a:t>
            </a:r>
            <a:r>
              <a:rPr sz="1400" dirty="0" err="1">
                <a:latin typeface="Calibri"/>
                <a:cs typeface="Calibri"/>
              </a:rPr>
              <a:t>и</a:t>
            </a:r>
            <a:r>
              <a:rPr sz="1400" dirty="0">
                <a:latin typeface="Calibri"/>
                <a:cs typeface="Calibri"/>
              </a:rPr>
              <a:t> </a:t>
            </a:r>
            <a:r>
              <a:rPr sz="1400" spc="-10" dirty="0" err="1">
                <a:latin typeface="Calibri"/>
                <a:cs typeface="Calibri"/>
              </a:rPr>
              <a:t>о</a:t>
            </a:r>
            <a:r>
              <a:rPr sz="1400" dirty="0" err="1">
                <a:latin typeface="Calibri"/>
                <a:cs typeface="Calibri"/>
              </a:rPr>
              <a:t>тв</a:t>
            </a:r>
            <a:r>
              <a:rPr sz="1400" spc="-10" dirty="0" err="1">
                <a:latin typeface="Calibri"/>
                <a:cs typeface="Calibri"/>
              </a:rPr>
              <a:t>ерс</a:t>
            </a:r>
            <a:r>
              <a:rPr sz="1400" dirty="0" err="1">
                <a:latin typeface="Calibri"/>
                <a:cs typeface="Calibri"/>
              </a:rPr>
              <a:t>т</a:t>
            </a:r>
            <a:r>
              <a:rPr sz="1400" spc="-10" dirty="0" err="1">
                <a:latin typeface="Calibri"/>
                <a:cs typeface="Calibri"/>
              </a:rPr>
              <a:t>ия</a:t>
            </a:r>
            <a:r>
              <a:rPr sz="1400" dirty="0" err="1">
                <a:latin typeface="Calibri"/>
                <a:cs typeface="Calibri"/>
              </a:rPr>
              <a:t>м</a:t>
            </a:r>
            <a:r>
              <a:rPr sz="1400" spc="-5" dirty="0" err="1">
                <a:latin typeface="Calibri"/>
                <a:cs typeface="Calibri"/>
              </a:rPr>
              <a:t>и</a:t>
            </a:r>
            <a:r>
              <a:rPr sz="1400" dirty="0">
                <a:latin typeface="Calibri"/>
                <a:cs typeface="Calibri"/>
              </a:rPr>
              <a:t>,</a:t>
            </a:r>
            <a:r>
              <a:rPr sz="1400" spc="15" dirty="0">
                <a:latin typeface="Calibri"/>
                <a:cs typeface="Calibri"/>
              </a:rPr>
              <a:t> </a:t>
            </a:r>
            <a:r>
              <a:rPr sz="1400" spc="-10" dirty="0" err="1">
                <a:latin typeface="Calibri"/>
                <a:cs typeface="Calibri"/>
              </a:rPr>
              <a:t>с</a:t>
            </a:r>
            <a:r>
              <a:rPr sz="1400" dirty="0" err="1">
                <a:latin typeface="Calibri"/>
                <a:cs typeface="Calibri"/>
              </a:rPr>
              <a:t>о</a:t>
            </a:r>
            <a:r>
              <a:rPr sz="1400" spc="-15" dirty="0">
                <a:latin typeface="Calibri"/>
                <a:cs typeface="Calibri"/>
              </a:rPr>
              <a:t> </a:t>
            </a:r>
            <a:r>
              <a:rPr sz="1400" dirty="0" err="1">
                <a:latin typeface="Calibri"/>
                <a:cs typeface="Calibri"/>
              </a:rPr>
              <a:t>в</a:t>
            </a:r>
            <a:r>
              <a:rPr sz="1400" spc="-10" dirty="0" err="1">
                <a:latin typeface="Calibri"/>
                <a:cs typeface="Calibri"/>
              </a:rPr>
              <a:t>с</a:t>
            </a:r>
            <a:r>
              <a:rPr sz="1400" dirty="0" err="1">
                <a:latin typeface="Calibri"/>
                <a:cs typeface="Calibri"/>
              </a:rPr>
              <a:t>т</a:t>
            </a:r>
            <a:r>
              <a:rPr sz="1400" spc="-10" dirty="0" err="1">
                <a:latin typeface="Calibri"/>
                <a:cs typeface="Calibri"/>
              </a:rPr>
              <a:t>р</a:t>
            </a:r>
            <a:r>
              <a:rPr sz="1400" dirty="0" err="1">
                <a:latin typeface="Calibri"/>
                <a:cs typeface="Calibri"/>
              </a:rPr>
              <a:t>оенными</a:t>
            </a:r>
            <a:r>
              <a:rPr sz="1400" spc="-10" dirty="0">
                <a:latin typeface="Calibri"/>
                <a:cs typeface="Calibri"/>
              </a:rPr>
              <a:t> </a:t>
            </a:r>
            <a:r>
              <a:rPr sz="1400" spc="-30" dirty="0" err="1">
                <a:latin typeface="Calibri"/>
                <a:cs typeface="Calibri"/>
              </a:rPr>
              <a:t>к</a:t>
            </a:r>
            <a:r>
              <a:rPr sz="1400" dirty="0" err="1">
                <a:latin typeface="Calibri"/>
                <a:cs typeface="Calibri"/>
              </a:rPr>
              <a:t>омп</a:t>
            </a:r>
            <a:r>
              <a:rPr sz="1400" spc="5" dirty="0" err="1">
                <a:latin typeface="Calibri"/>
                <a:cs typeface="Calibri"/>
              </a:rPr>
              <a:t>о</a:t>
            </a:r>
            <a:r>
              <a:rPr sz="1400" dirty="0" err="1">
                <a:latin typeface="Calibri"/>
                <a:cs typeface="Calibri"/>
              </a:rPr>
              <a:t>нентам</a:t>
            </a:r>
            <a:r>
              <a:rPr sz="1400" spc="-10" dirty="0" err="1">
                <a:latin typeface="Calibri"/>
                <a:cs typeface="Calibri"/>
              </a:rPr>
              <a:t>и</a:t>
            </a:r>
            <a:r>
              <a:rPr lang="ru-RU" sz="1400" dirty="0">
                <a:latin typeface="Calibri"/>
                <a:cs typeface="Calibri"/>
              </a:rPr>
              <a:t>.</a:t>
            </a:r>
          </a:p>
          <a:p>
            <a:pPr marL="298450" marR="779145" indent="-285750" algn="just">
              <a:spcBef>
                <a:spcPts val="1200"/>
              </a:spcBef>
              <a:buFont typeface="Arial" panose="020B0604020202020204" pitchFamily="34" charset="0"/>
              <a:buChar char="•"/>
              <a:tabLst>
                <a:tab pos="284480" algn="l"/>
              </a:tabLst>
            </a:pPr>
            <a:r>
              <a:rPr lang="ru-RU" sz="1400" b="1" i="1" spc="-25" dirty="0">
                <a:latin typeface="Calibri"/>
                <a:cs typeface="Calibri"/>
              </a:rPr>
              <a:t>Короткие сроки выполнения заказов </a:t>
            </a:r>
            <a:r>
              <a:rPr sz="1400" spc="-10" dirty="0" err="1">
                <a:latin typeface="Calibri"/>
                <a:cs typeface="Calibri"/>
              </a:rPr>
              <a:t>з</a:t>
            </a:r>
            <a:r>
              <a:rPr sz="1400" dirty="0" err="1">
                <a:latin typeface="Calibri"/>
                <a:cs typeface="Calibri"/>
              </a:rPr>
              <a:t>а</a:t>
            </a:r>
            <a:r>
              <a:rPr sz="1400" spc="-10" dirty="0">
                <a:latin typeface="Calibri"/>
                <a:cs typeface="Calibri"/>
              </a:rPr>
              <a:t> </a:t>
            </a:r>
            <a:r>
              <a:rPr sz="1400" spc="-10" dirty="0" err="1">
                <a:latin typeface="Calibri"/>
                <a:cs typeface="Calibri"/>
              </a:rPr>
              <a:t>с</a:t>
            </a:r>
            <a:r>
              <a:rPr sz="1400" dirty="0" err="1">
                <a:latin typeface="Calibri"/>
                <a:cs typeface="Calibri"/>
              </a:rPr>
              <a:t>чет</a:t>
            </a:r>
            <a:r>
              <a:rPr sz="1400" spc="-15" dirty="0">
                <a:latin typeface="Calibri"/>
                <a:cs typeface="Calibri"/>
              </a:rPr>
              <a:t> </a:t>
            </a:r>
            <a:r>
              <a:rPr sz="1400" dirty="0" err="1">
                <a:latin typeface="Calibri"/>
                <a:cs typeface="Calibri"/>
              </a:rPr>
              <a:t>опт</a:t>
            </a:r>
            <a:r>
              <a:rPr sz="1400" spc="-10" dirty="0" err="1">
                <a:latin typeface="Calibri"/>
                <a:cs typeface="Calibri"/>
              </a:rPr>
              <a:t>и</a:t>
            </a:r>
            <a:r>
              <a:rPr sz="1400" dirty="0" err="1">
                <a:latin typeface="Calibri"/>
                <a:cs typeface="Calibri"/>
              </a:rPr>
              <a:t>м</a:t>
            </a:r>
            <a:r>
              <a:rPr sz="1400" spc="-10" dirty="0" err="1">
                <a:latin typeface="Calibri"/>
                <a:cs typeface="Calibri"/>
              </a:rPr>
              <a:t>из</a:t>
            </a:r>
            <a:r>
              <a:rPr sz="1400" dirty="0" err="1">
                <a:latin typeface="Calibri"/>
                <a:cs typeface="Calibri"/>
              </a:rPr>
              <a:t>а</a:t>
            </a:r>
            <a:r>
              <a:rPr sz="1400" spc="-10" dirty="0" err="1">
                <a:latin typeface="Calibri"/>
                <a:cs typeface="Calibri"/>
              </a:rPr>
              <a:t>ц</a:t>
            </a:r>
            <a:r>
              <a:rPr sz="1400" spc="-5" dirty="0" err="1">
                <a:latin typeface="Calibri"/>
                <a:cs typeface="Calibri"/>
              </a:rPr>
              <a:t>и</a:t>
            </a:r>
            <a:r>
              <a:rPr sz="1400" dirty="0" err="1">
                <a:latin typeface="Calibri"/>
                <a:cs typeface="Calibri"/>
              </a:rPr>
              <a:t>и</a:t>
            </a:r>
            <a:r>
              <a:rPr sz="1400" spc="10" dirty="0">
                <a:latin typeface="Calibri"/>
                <a:cs typeface="Calibri"/>
              </a:rPr>
              <a:t> </a:t>
            </a:r>
            <a:r>
              <a:rPr sz="1400" spc="-20" dirty="0" err="1">
                <a:latin typeface="Calibri"/>
                <a:cs typeface="Calibri"/>
              </a:rPr>
              <a:t>те</a:t>
            </a:r>
            <a:r>
              <a:rPr sz="1400" dirty="0" err="1">
                <a:latin typeface="Calibri"/>
                <a:cs typeface="Calibri"/>
              </a:rPr>
              <a:t>х</a:t>
            </a:r>
            <a:r>
              <a:rPr sz="1400" dirty="0">
                <a:latin typeface="Calibri"/>
                <a:cs typeface="Calibri"/>
              </a:rPr>
              <a:t>.</a:t>
            </a:r>
            <a:r>
              <a:rPr sz="1400" spc="-10" dirty="0">
                <a:latin typeface="Calibri"/>
                <a:cs typeface="Calibri"/>
              </a:rPr>
              <a:t> </a:t>
            </a:r>
            <a:r>
              <a:rPr sz="1400" dirty="0" err="1">
                <a:latin typeface="Calibri"/>
                <a:cs typeface="Calibri"/>
              </a:rPr>
              <a:t>п</a:t>
            </a:r>
            <a:r>
              <a:rPr sz="1400" spc="-10" dirty="0" err="1">
                <a:latin typeface="Calibri"/>
                <a:cs typeface="Calibri"/>
              </a:rPr>
              <a:t>р</a:t>
            </a:r>
            <a:r>
              <a:rPr sz="1400" dirty="0" err="1">
                <a:latin typeface="Calibri"/>
                <a:cs typeface="Calibri"/>
              </a:rPr>
              <a:t>о</a:t>
            </a:r>
            <a:r>
              <a:rPr sz="1400" spc="-20" dirty="0" err="1">
                <a:latin typeface="Calibri"/>
                <a:cs typeface="Calibri"/>
              </a:rPr>
              <a:t>ц</a:t>
            </a:r>
            <a:r>
              <a:rPr sz="1400" spc="-5" dirty="0" err="1">
                <a:latin typeface="Calibri"/>
                <a:cs typeface="Calibri"/>
              </a:rPr>
              <a:t>е</a:t>
            </a:r>
            <a:r>
              <a:rPr sz="1400" spc="-20" dirty="0" err="1">
                <a:latin typeface="Calibri"/>
                <a:cs typeface="Calibri"/>
              </a:rPr>
              <a:t>с</a:t>
            </a:r>
            <a:r>
              <a:rPr sz="1400" spc="-10" dirty="0" err="1">
                <a:latin typeface="Calibri"/>
                <a:cs typeface="Calibri"/>
              </a:rPr>
              <a:t>с</a:t>
            </a:r>
            <a:r>
              <a:rPr sz="1400" dirty="0" err="1">
                <a:latin typeface="Calibri"/>
                <a:cs typeface="Calibri"/>
              </a:rPr>
              <a:t>ов</a:t>
            </a:r>
            <a:r>
              <a:rPr sz="1400" dirty="0">
                <a:latin typeface="Calibri"/>
                <a:cs typeface="Calibri"/>
              </a:rPr>
              <a:t>, </a:t>
            </a:r>
            <a:r>
              <a:rPr sz="1400" dirty="0" err="1">
                <a:latin typeface="Calibri"/>
                <a:cs typeface="Calibri"/>
              </a:rPr>
              <a:t>и</a:t>
            </a:r>
            <a:r>
              <a:rPr sz="1400" spc="-10" dirty="0" err="1">
                <a:latin typeface="Calibri"/>
                <a:cs typeface="Calibri"/>
              </a:rPr>
              <a:t>с</a:t>
            </a:r>
            <a:r>
              <a:rPr sz="1400" dirty="0" err="1">
                <a:latin typeface="Calibri"/>
                <a:cs typeface="Calibri"/>
              </a:rPr>
              <a:t>п</a:t>
            </a:r>
            <a:r>
              <a:rPr sz="1400" spc="-25" dirty="0" err="1">
                <a:latin typeface="Calibri"/>
                <a:cs typeface="Calibri"/>
              </a:rPr>
              <a:t>о</a:t>
            </a:r>
            <a:r>
              <a:rPr sz="1400" dirty="0" err="1">
                <a:latin typeface="Calibri"/>
                <a:cs typeface="Calibri"/>
              </a:rPr>
              <a:t>ль</a:t>
            </a:r>
            <a:r>
              <a:rPr sz="1400" spc="-10" dirty="0" err="1">
                <a:latin typeface="Calibri"/>
                <a:cs typeface="Calibri"/>
              </a:rPr>
              <a:t>з</a:t>
            </a:r>
            <a:r>
              <a:rPr sz="1400" dirty="0" err="1">
                <a:latin typeface="Calibri"/>
                <a:cs typeface="Calibri"/>
              </a:rPr>
              <a:t>ование</a:t>
            </a:r>
            <a:r>
              <a:rPr sz="1400" dirty="0">
                <a:latin typeface="Calibri"/>
                <a:cs typeface="Calibri"/>
              </a:rPr>
              <a:t> </a:t>
            </a:r>
            <a:r>
              <a:rPr sz="1400" dirty="0" err="1">
                <a:latin typeface="Calibri"/>
                <a:cs typeface="Calibri"/>
              </a:rPr>
              <a:t>обо</a:t>
            </a:r>
            <a:r>
              <a:rPr sz="1400" spc="-15" dirty="0" err="1">
                <a:latin typeface="Calibri"/>
                <a:cs typeface="Calibri"/>
              </a:rPr>
              <a:t>р</a:t>
            </a:r>
            <a:r>
              <a:rPr sz="1400" spc="-50" dirty="0" err="1">
                <a:latin typeface="Calibri"/>
                <a:cs typeface="Calibri"/>
              </a:rPr>
              <a:t>у</a:t>
            </a:r>
            <a:r>
              <a:rPr sz="1400" spc="-20" dirty="0" err="1">
                <a:latin typeface="Calibri"/>
                <a:cs typeface="Calibri"/>
              </a:rPr>
              <a:t>д</a:t>
            </a:r>
            <a:r>
              <a:rPr sz="1400" dirty="0" err="1">
                <a:latin typeface="Calibri"/>
                <a:cs typeface="Calibri"/>
              </a:rPr>
              <a:t>ова</a:t>
            </a:r>
            <a:r>
              <a:rPr sz="1400" spc="5" dirty="0" err="1">
                <a:latin typeface="Calibri"/>
                <a:cs typeface="Calibri"/>
              </a:rPr>
              <a:t>н</a:t>
            </a:r>
            <a:r>
              <a:rPr sz="1400" dirty="0" err="1">
                <a:latin typeface="Calibri"/>
                <a:cs typeface="Calibri"/>
              </a:rPr>
              <a:t>ия</a:t>
            </a:r>
            <a:r>
              <a:rPr sz="1400" spc="-15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с</a:t>
            </a:r>
            <a:r>
              <a:rPr sz="1400" spc="-15" dirty="0">
                <a:latin typeface="Calibri"/>
                <a:cs typeface="Calibri"/>
              </a:rPr>
              <a:t> </a:t>
            </a:r>
            <a:r>
              <a:rPr sz="1400" spc="-10" dirty="0" err="1">
                <a:latin typeface="Calibri"/>
                <a:cs typeface="Calibri"/>
              </a:rPr>
              <a:t>г</a:t>
            </a:r>
            <a:r>
              <a:rPr sz="1400" dirty="0" err="1">
                <a:latin typeface="Calibri"/>
                <a:cs typeface="Calibri"/>
              </a:rPr>
              <a:t>и</a:t>
            </a:r>
            <a:r>
              <a:rPr sz="1400" spc="-10" dirty="0" err="1">
                <a:latin typeface="Calibri"/>
                <a:cs typeface="Calibri"/>
              </a:rPr>
              <a:t>б</a:t>
            </a:r>
            <a:r>
              <a:rPr sz="1400" spc="-30" dirty="0" err="1">
                <a:latin typeface="Calibri"/>
                <a:cs typeface="Calibri"/>
              </a:rPr>
              <a:t>к</a:t>
            </a:r>
            <a:r>
              <a:rPr sz="1400" dirty="0" err="1">
                <a:latin typeface="Calibri"/>
                <a:cs typeface="Calibri"/>
              </a:rPr>
              <a:t>ой</a:t>
            </a:r>
            <a:r>
              <a:rPr sz="1400" spc="30" dirty="0">
                <a:latin typeface="Calibri"/>
                <a:cs typeface="Calibri"/>
              </a:rPr>
              <a:t> </a:t>
            </a:r>
            <a:r>
              <a:rPr sz="1400" spc="-10" dirty="0" err="1">
                <a:latin typeface="Calibri"/>
                <a:cs typeface="Calibri"/>
              </a:rPr>
              <a:t>с</a:t>
            </a:r>
            <a:r>
              <a:rPr sz="1400" dirty="0" err="1">
                <a:latin typeface="Calibri"/>
                <a:cs typeface="Calibri"/>
              </a:rPr>
              <a:t>и</a:t>
            </a:r>
            <a:r>
              <a:rPr sz="1400" spc="-10" dirty="0" err="1">
                <a:latin typeface="Calibri"/>
                <a:cs typeface="Calibri"/>
              </a:rPr>
              <a:t>с</a:t>
            </a:r>
            <a:r>
              <a:rPr sz="1400" spc="-20" dirty="0" err="1">
                <a:latin typeface="Calibri"/>
                <a:cs typeface="Calibri"/>
              </a:rPr>
              <a:t>те</a:t>
            </a:r>
            <a:r>
              <a:rPr sz="1400" dirty="0" err="1">
                <a:latin typeface="Calibri"/>
                <a:cs typeface="Calibri"/>
              </a:rPr>
              <a:t>мой</a:t>
            </a:r>
            <a:r>
              <a:rPr sz="1400" spc="5" dirty="0">
                <a:latin typeface="Calibri"/>
                <a:cs typeface="Calibri"/>
              </a:rPr>
              <a:t> </a:t>
            </a:r>
            <a:r>
              <a:rPr sz="1400" dirty="0" err="1">
                <a:latin typeface="Calibri"/>
                <a:cs typeface="Calibri"/>
              </a:rPr>
              <a:t>на</a:t>
            </a:r>
            <a:r>
              <a:rPr sz="1400" spc="-10" dirty="0" err="1">
                <a:latin typeface="Calibri"/>
                <a:cs typeface="Calibri"/>
              </a:rPr>
              <a:t>с</a:t>
            </a:r>
            <a:r>
              <a:rPr sz="1400" dirty="0" err="1">
                <a:latin typeface="Calibri"/>
                <a:cs typeface="Calibri"/>
              </a:rPr>
              <a:t>т</a:t>
            </a:r>
            <a:r>
              <a:rPr sz="1400" spc="-10" dirty="0" err="1">
                <a:latin typeface="Calibri"/>
                <a:cs typeface="Calibri"/>
              </a:rPr>
              <a:t>р</a:t>
            </a:r>
            <a:r>
              <a:rPr sz="1400" dirty="0" err="1">
                <a:latin typeface="Calibri"/>
                <a:cs typeface="Calibri"/>
              </a:rPr>
              <a:t>ойки</a:t>
            </a:r>
            <a:r>
              <a:rPr sz="1400" spc="-15" dirty="0">
                <a:latin typeface="Calibri"/>
                <a:cs typeface="Calibri"/>
              </a:rPr>
              <a:t> </a:t>
            </a:r>
            <a:r>
              <a:rPr sz="1400" spc="-10" dirty="0" err="1">
                <a:latin typeface="Calibri"/>
                <a:cs typeface="Calibri"/>
              </a:rPr>
              <a:t>р</a:t>
            </a:r>
            <a:r>
              <a:rPr sz="1400" spc="-30" dirty="0" err="1">
                <a:latin typeface="Calibri"/>
                <a:cs typeface="Calibri"/>
              </a:rPr>
              <a:t>е</a:t>
            </a:r>
            <a:r>
              <a:rPr sz="1400" dirty="0" err="1">
                <a:latin typeface="Calibri"/>
                <a:cs typeface="Calibri"/>
              </a:rPr>
              <a:t>жи</a:t>
            </a:r>
            <a:r>
              <a:rPr sz="1400" spc="-5" dirty="0" err="1">
                <a:latin typeface="Calibri"/>
                <a:cs typeface="Calibri"/>
              </a:rPr>
              <a:t>м</a:t>
            </a:r>
            <a:r>
              <a:rPr sz="1400" dirty="0" err="1">
                <a:latin typeface="Calibri"/>
                <a:cs typeface="Calibri"/>
              </a:rPr>
              <a:t>ов</a:t>
            </a:r>
            <a:r>
              <a:rPr sz="1400" dirty="0">
                <a:latin typeface="Calibri"/>
                <a:cs typeface="Calibri"/>
              </a:rPr>
              <a:t>,</a:t>
            </a:r>
            <a:r>
              <a:rPr sz="1400" spc="5" dirty="0">
                <a:latin typeface="Calibri"/>
                <a:cs typeface="Calibri"/>
              </a:rPr>
              <a:t> </a:t>
            </a:r>
            <a:r>
              <a:rPr sz="1400" dirty="0" err="1">
                <a:latin typeface="Calibri"/>
                <a:cs typeface="Calibri"/>
              </a:rPr>
              <a:t>вн</a:t>
            </a:r>
            <a:r>
              <a:rPr sz="1400" spc="-30" dirty="0" err="1">
                <a:latin typeface="Calibri"/>
                <a:cs typeface="Calibri"/>
              </a:rPr>
              <a:t>е</a:t>
            </a:r>
            <a:r>
              <a:rPr sz="1400" dirty="0" err="1">
                <a:latin typeface="Calibri"/>
                <a:cs typeface="Calibri"/>
              </a:rPr>
              <a:t>д</a:t>
            </a:r>
            <a:r>
              <a:rPr sz="1400" spc="-10" dirty="0" err="1">
                <a:latin typeface="Calibri"/>
                <a:cs typeface="Calibri"/>
              </a:rPr>
              <a:t>р</a:t>
            </a:r>
            <a:r>
              <a:rPr sz="1400" dirty="0" err="1">
                <a:latin typeface="Calibri"/>
                <a:cs typeface="Calibri"/>
              </a:rPr>
              <a:t>ения</a:t>
            </a:r>
            <a:r>
              <a:rPr sz="1400" spc="20" dirty="0">
                <a:latin typeface="Calibri"/>
                <a:cs typeface="Calibri"/>
              </a:rPr>
              <a:t> </a:t>
            </a:r>
            <a:r>
              <a:rPr sz="1400" spc="-10" dirty="0" err="1">
                <a:latin typeface="Calibri"/>
                <a:cs typeface="Calibri"/>
              </a:rPr>
              <a:t>с</a:t>
            </a:r>
            <a:r>
              <a:rPr sz="1400" dirty="0" err="1">
                <a:latin typeface="Calibri"/>
                <a:cs typeface="Calibri"/>
              </a:rPr>
              <a:t>овр</a:t>
            </a:r>
            <a:r>
              <a:rPr sz="1400" spc="-20" dirty="0" err="1">
                <a:latin typeface="Calibri"/>
                <a:cs typeface="Calibri"/>
              </a:rPr>
              <a:t>е</a:t>
            </a:r>
            <a:r>
              <a:rPr sz="1400" dirty="0" err="1">
                <a:latin typeface="Calibri"/>
                <a:cs typeface="Calibri"/>
              </a:rPr>
              <a:t>м</a:t>
            </a:r>
            <a:r>
              <a:rPr sz="1400" spc="-5" dirty="0" err="1">
                <a:latin typeface="Calibri"/>
                <a:cs typeface="Calibri"/>
              </a:rPr>
              <a:t>е</a:t>
            </a:r>
            <a:r>
              <a:rPr sz="1400" dirty="0" err="1">
                <a:latin typeface="Calibri"/>
                <a:cs typeface="Calibri"/>
              </a:rPr>
              <a:t>нной</a:t>
            </a:r>
            <a:r>
              <a:rPr sz="1400" spc="-5" dirty="0">
                <a:latin typeface="Calibri"/>
                <a:cs typeface="Calibri"/>
              </a:rPr>
              <a:t> </a:t>
            </a:r>
            <a:r>
              <a:rPr sz="1400" spc="-10" dirty="0" err="1">
                <a:latin typeface="Calibri"/>
                <a:cs typeface="Calibri"/>
              </a:rPr>
              <a:t>с</a:t>
            </a:r>
            <a:r>
              <a:rPr sz="1400" dirty="0" err="1">
                <a:latin typeface="Calibri"/>
                <a:cs typeface="Calibri"/>
              </a:rPr>
              <a:t>и</a:t>
            </a:r>
            <a:r>
              <a:rPr sz="1400" spc="-10" dirty="0" err="1">
                <a:latin typeface="Calibri"/>
                <a:cs typeface="Calibri"/>
              </a:rPr>
              <a:t>с</a:t>
            </a:r>
            <a:r>
              <a:rPr sz="1400" spc="-20" dirty="0" err="1">
                <a:latin typeface="Calibri"/>
                <a:cs typeface="Calibri"/>
              </a:rPr>
              <a:t>те</a:t>
            </a:r>
            <a:r>
              <a:rPr sz="1400" dirty="0" err="1">
                <a:latin typeface="Calibri"/>
                <a:cs typeface="Calibri"/>
              </a:rPr>
              <a:t>мы</a:t>
            </a:r>
            <a:r>
              <a:rPr sz="1400" spc="5" dirty="0">
                <a:latin typeface="Calibri"/>
                <a:cs typeface="Calibri"/>
              </a:rPr>
              <a:t> </a:t>
            </a:r>
            <a:r>
              <a:rPr sz="1400" dirty="0" err="1">
                <a:latin typeface="Calibri"/>
                <a:cs typeface="Calibri"/>
              </a:rPr>
              <a:t>уп</a:t>
            </a:r>
            <a:r>
              <a:rPr sz="1400" spc="-5" dirty="0" err="1">
                <a:latin typeface="Calibri"/>
                <a:cs typeface="Calibri"/>
              </a:rPr>
              <a:t>р</a:t>
            </a:r>
            <a:r>
              <a:rPr sz="1400" dirty="0" err="1">
                <a:latin typeface="Calibri"/>
                <a:cs typeface="Calibri"/>
              </a:rPr>
              <a:t>а</a:t>
            </a:r>
            <a:r>
              <a:rPr sz="1400" spc="-15" dirty="0" err="1">
                <a:latin typeface="Calibri"/>
                <a:cs typeface="Calibri"/>
              </a:rPr>
              <a:t>в</a:t>
            </a:r>
            <a:r>
              <a:rPr sz="1400" dirty="0" err="1">
                <a:latin typeface="Calibri"/>
                <a:cs typeface="Calibri"/>
              </a:rPr>
              <a:t>ления</a:t>
            </a:r>
            <a:r>
              <a:rPr sz="1400" dirty="0">
                <a:latin typeface="Calibri"/>
                <a:cs typeface="Calibri"/>
              </a:rPr>
              <a:t> </a:t>
            </a:r>
            <a:r>
              <a:rPr sz="1400" dirty="0" err="1">
                <a:latin typeface="Calibri"/>
                <a:cs typeface="Calibri"/>
              </a:rPr>
              <a:t>п</a:t>
            </a:r>
            <a:r>
              <a:rPr sz="1400" spc="-5" dirty="0" err="1">
                <a:latin typeface="Calibri"/>
                <a:cs typeface="Calibri"/>
              </a:rPr>
              <a:t>р</a:t>
            </a:r>
            <a:r>
              <a:rPr sz="1400" spc="-30" dirty="0" err="1">
                <a:latin typeface="Calibri"/>
                <a:cs typeface="Calibri"/>
              </a:rPr>
              <a:t>е</a:t>
            </a:r>
            <a:r>
              <a:rPr sz="1400" dirty="0" err="1">
                <a:latin typeface="Calibri"/>
                <a:cs typeface="Calibri"/>
              </a:rPr>
              <a:t>дп</a:t>
            </a:r>
            <a:r>
              <a:rPr sz="1400" spc="-10" dirty="0" err="1">
                <a:latin typeface="Calibri"/>
                <a:cs typeface="Calibri"/>
              </a:rPr>
              <a:t>р</a:t>
            </a:r>
            <a:r>
              <a:rPr sz="1400" dirty="0" err="1">
                <a:latin typeface="Calibri"/>
                <a:cs typeface="Calibri"/>
              </a:rPr>
              <a:t>и</a:t>
            </a:r>
            <a:r>
              <a:rPr sz="1400" spc="-10" dirty="0" err="1">
                <a:latin typeface="Calibri"/>
                <a:cs typeface="Calibri"/>
              </a:rPr>
              <a:t>я</a:t>
            </a:r>
            <a:r>
              <a:rPr sz="1400" dirty="0" err="1">
                <a:latin typeface="Calibri"/>
                <a:cs typeface="Calibri"/>
              </a:rPr>
              <a:t>т</a:t>
            </a:r>
            <a:r>
              <a:rPr sz="1400" spc="-10" dirty="0" err="1">
                <a:latin typeface="Calibri"/>
                <a:cs typeface="Calibri"/>
              </a:rPr>
              <a:t>и</a:t>
            </a:r>
            <a:r>
              <a:rPr sz="1400" spc="-20" dirty="0" err="1">
                <a:latin typeface="Calibri"/>
                <a:cs typeface="Calibri"/>
              </a:rPr>
              <a:t>е</a:t>
            </a:r>
            <a:r>
              <a:rPr sz="1400" dirty="0" err="1">
                <a:latin typeface="Calibri"/>
                <a:cs typeface="Calibri"/>
              </a:rPr>
              <a:t>м</a:t>
            </a:r>
            <a:r>
              <a:rPr lang="ru-RU" sz="1400" dirty="0">
                <a:latin typeface="Calibri"/>
                <a:cs typeface="Calibri"/>
              </a:rPr>
              <a:t>.</a:t>
            </a:r>
          </a:p>
          <a:p>
            <a:pPr marL="298450" marR="779145" indent="-285750" algn="just">
              <a:spcBef>
                <a:spcPts val="1200"/>
              </a:spcBef>
              <a:buFont typeface="Arial" panose="020B0604020202020204" pitchFamily="34" charset="0"/>
              <a:buChar char="•"/>
              <a:tabLst>
                <a:tab pos="284480" algn="l"/>
              </a:tabLst>
            </a:pPr>
            <a:r>
              <a:rPr sz="1400" b="1" i="1" spc="-20" dirty="0" err="1">
                <a:latin typeface="Calibri"/>
                <a:cs typeface="Calibri"/>
              </a:rPr>
              <a:t>Мно</a:t>
            </a:r>
            <a:r>
              <a:rPr sz="1400" b="1" i="1" spc="-35" dirty="0" err="1">
                <a:latin typeface="Calibri"/>
                <a:cs typeface="Calibri"/>
              </a:rPr>
              <a:t>г</a:t>
            </a:r>
            <a:r>
              <a:rPr sz="1400" b="1" i="1" spc="10" dirty="0" err="1">
                <a:latin typeface="Calibri"/>
                <a:cs typeface="Calibri"/>
              </a:rPr>
              <a:t>ономенк</a:t>
            </a:r>
            <a:r>
              <a:rPr sz="1400" b="1" i="1" spc="-10" dirty="0" err="1">
                <a:latin typeface="Calibri"/>
                <a:cs typeface="Calibri"/>
              </a:rPr>
              <a:t>л</a:t>
            </a:r>
            <a:r>
              <a:rPr lang="ru-RU" sz="1400" b="1" i="1" spc="-60" dirty="0" err="1">
                <a:latin typeface="Calibri"/>
                <a:cs typeface="Calibri"/>
              </a:rPr>
              <a:t>атурность</a:t>
            </a:r>
            <a:r>
              <a:rPr sz="1400" b="1" i="1" spc="-45" dirty="0">
                <a:latin typeface="Calibri"/>
                <a:cs typeface="Calibri"/>
              </a:rPr>
              <a:t> </a:t>
            </a:r>
            <a:r>
              <a:rPr sz="1400" b="1" i="1" dirty="0" err="1">
                <a:latin typeface="Calibri"/>
                <a:cs typeface="Calibri"/>
              </a:rPr>
              <a:t>п</a:t>
            </a:r>
            <a:r>
              <a:rPr sz="1400" b="1" i="1" spc="15" dirty="0" err="1">
                <a:latin typeface="Calibri"/>
                <a:cs typeface="Calibri"/>
              </a:rPr>
              <a:t>роизв</a:t>
            </a:r>
            <a:r>
              <a:rPr sz="1400" b="1" i="1" spc="-20" dirty="0" err="1">
                <a:latin typeface="Calibri"/>
                <a:cs typeface="Calibri"/>
              </a:rPr>
              <a:t>о</a:t>
            </a:r>
            <a:r>
              <a:rPr lang="ru-RU" sz="1400" b="1" i="1" spc="35" dirty="0" err="1">
                <a:latin typeface="Calibri"/>
                <a:cs typeface="Calibri"/>
              </a:rPr>
              <a:t>дства</a:t>
            </a:r>
            <a:r>
              <a:rPr sz="1400" dirty="0">
                <a:latin typeface="Calibri"/>
                <a:cs typeface="Calibri"/>
              </a:rPr>
              <a:t>:</a:t>
            </a:r>
            <a:r>
              <a:rPr sz="1400" spc="-45" dirty="0">
                <a:latin typeface="Calibri"/>
                <a:cs typeface="Calibri"/>
              </a:rPr>
              <a:t> </a:t>
            </a:r>
            <a:r>
              <a:rPr sz="1400" dirty="0" err="1">
                <a:latin typeface="Calibri"/>
                <a:cs typeface="Calibri"/>
              </a:rPr>
              <a:t>возм</a:t>
            </a:r>
            <a:r>
              <a:rPr sz="1400" spc="-15" dirty="0" err="1">
                <a:latin typeface="Calibri"/>
                <a:cs typeface="Calibri"/>
              </a:rPr>
              <a:t>о</a:t>
            </a:r>
            <a:r>
              <a:rPr sz="1400" dirty="0" err="1">
                <a:latin typeface="Calibri"/>
                <a:cs typeface="Calibri"/>
              </a:rPr>
              <a:t>жнос</a:t>
            </a:r>
            <a:r>
              <a:rPr sz="1400" spc="-10" dirty="0" err="1">
                <a:latin typeface="Calibri"/>
                <a:cs typeface="Calibri"/>
              </a:rPr>
              <a:t>т</a:t>
            </a:r>
            <a:r>
              <a:rPr sz="1400" dirty="0" err="1">
                <a:latin typeface="Calibri"/>
                <a:cs typeface="Calibri"/>
              </a:rPr>
              <a:t>ь</a:t>
            </a:r>
            <a:r>
              <a:rPr sz="1400" spc="-40" dirty="0">
                <a:latin typeface="Calibri"/>
                <a:cs typeface="Calibri"/>
              </a:rPr>
              <a:t> </a:t>
            </a:r>
            <a:r>
              <a:rPr sz="1400" spc="-35" dirty="0" err="1">
                <a:latin typeface="Calibri"/>
                <a:cs typeface="Calibri"/>
              </a:rPr>
              <a:t>о</a:t>
            </a:r>
            <a:r>
              <a:rPr sz="1400" dirty="0" err="1">
                <a:latin typeface="Calibri"/>
                <a:cs typeface="Calibri"/>
              </a:rPr>
              <a:t>днов</a:t>
            </a:r>
            <a:r>
              <a:rPr sz="1400" spc="-10" dirty="0" err="1">
                <a:latin typeface="Calibri"/>
                <a:cs typeface="Calibri"/>
              </a:rPr>
              <a:t>р</a:t>
            </a:r>
            <a:r>
              <a:rPr sz="1400" spc="-20" dirty="0" err="1">
                <a:latin typeface="Calibri"/>
                <a:cs typeface="Calibri"/>
              </a:rPr>
              <a:t>е</a:t>
            </a:r>
            <a:r>
              <a:rPr sz="1400" dirty="0" err="1">
                <a:latin typeface="Calibri"/>
                <a:cs typeface="Calibri"/>
              </a:rPr>
              <a:t>м</a:t>
            </a:r>
            <a:r>
              <a:rPr sz="1400" spc="-5" dirty="0" err="1">
                <a:latin typeface="Calibri"/>
                <a:cs typeface="Calibri"/>
              </a:rPr>
              <a:t>е</a:t>
            </a:r>
            <a:r>
              <a:rPr sz="1400" dirty="0" err="1">
                <a:latin typeface="Calibri"/>
                <a:cs typeface="Calibri"/>
              </a:rPr>
              <a:t>нно</a:t>
            </a:r>
            <a:r>
              <a:rPr sz="1400" spc="-15" dirty="0" err="1">
                <a:latin typeface="Calibri"/>
                <a:cs typeface="Calibri"/>
              </a:rPr>
              <a:t>г</a:t>
            </a:r>
            <a:r>
              <a:rPr sz="1400" dirty="0" err="1">
                <a:latin typeface="Calibri"/>
                <a:cs typeface="Calibri"/>
              </a:rPr>
              <a:t>о</a:t>
            </a:r>
            <a:r>
              <a:rPr sz="1400" spc="-15" dirty="0">
                <a:latin typeface="Calibri"/>
                <a:cs typeface="Calibri"/>
              </a:rPr>
              <a:t> </a:t>
            </a:r>
            <a:r>
              <a:rPr sz="1400" spc="-10" dirty="0" err="1">
                <a:latin typeface="Calibri"/>
                <a:cs typeface="Calibri"/>
              </a:rPr>
              <a:t>з</a:t>
            </a:r>
            <a:r>
              <a:rPr sz="1400" dirty="0" err="1">
                <a:latin typeface="Calibri"/>
                <a:cs typeface="Calibri"/>
              </a:rPr>
              <a:t>апу</a:t>
            </a:r>
            <a:r>
              <a:rPr sz="1400" spc="-10" dirty="0" err="1">
                <a:latin typeface="Calibri"/>
                <a:cs typeface="Calibri"/>
              </a:rPr>
              <a:t>с</a:t>
            </a:r>
            <a:r>
              <a:rPr sz="1400" spc="-30" dirty="0" err="1">
                <a:latin typeface="Calibri"/>
                <a:cs typeface="Calibri"/>
              </a:rPr>
              <a:t>к</a:t>
            </a:r>
            <a:r>
              <a:rPr sz="1400" dirty="0" err="1">
                <a:latin typeface="Calibri"/>
                <a:cs typeface="Calibri"/>
              </a:rPr>
              <a:t>а</a:t>
            </a:r>
            <a:r>
              <a:rPr sz="1400" spc="-5" dirty="0">
                <a:latin typeface="Calibri"/>
                <a:cs typeface="Calibri"/>
              </a:rPr>
              <a:t> </a:t>
            </a:r>
            <a:r>
              <a:rPr sz="1400" dirty="0" err="1">
                <a:latin typeface="Calibri"/>
                <a:cs typeface="Calibri"/>
              </a:rPr>
              <a:t>малых</a:t>
            </a:r>
            <a:r>
              <a:rPr sz="1400" dirty="0">
                <a:latin typeface="Calibri"/>
                <a:cs typeface="Calibri"/>
              </a:rPr>
              <a:t> и </a:t>
            </a:r>
            <a:r>
              <a:rPr sz="1400" dirty="0" err="1">
                <a:latin typeface="Calibri"/>
                <a:cs typeface="Calibri"/>
              </a:rPr>
              <a:t>с</a:t>
            </a:r>
            <a:r>
              <a:rPr sz="1400" spc="-10" dirty="0" err="1">
                <a:latin typeface="Calibri"/>
                <a:cs typeface="Calibri"/>
              </a:rPr>
              <a:t>р</a:t>
            </a:r>
            <a:r>
              <a:rPr sz="1400" spc="-30" dirty="0" err="1">
                <a:latin typeface="Calibri"/>
                <a:cs typeface="Calibri"/>
              </a:rPr>
              <a:t>е</a:t>
            </a:r>
            <a:r>
              <a:rPr sz="1400" dirty="0" err="1">
                <a:latin typeface="Calibri"/>
                <a:cs typeface="Calibri"/>
              </a:rPr>
              <a:t>дних</a:t>
            </a:r>
            <a:r>
              <a:rPr sz="1400" dirty="0">
                <a:latin typeface="Calibri"/>
                <a:cs typeface="Calibri"/>
              </a:rPr>
              <a:t> </a:t>
            </a:r>
            <a:r>
              <a:rPr sz="1400" dirty="0" err="1">
                <a:latin typeface="Calibri"/>
                <a:cs typeface="Calibri"/>
              </a:rPr>
              <a:t>па</a:t>
            </a:r>
            <a:r>
              <a:rPr sz="1400" spc="-10" dirty="0" err="1">
                <a:latin typeface="Calibri"/>
                <a:cs typeface="Calibri"/>
              </a:rPr>
              <a:t>р</a:t>
            </a:r>
            <a:r>
              <a:rPr sz="1400" dirty="0" err="1">
                <a:latin typeface="Calibri"/>
                <a:cs typeface="Calibri"/>
              </a:rPr>
              <a:t>т</a:t>
            </a:r>
            <a:r>
              <a:rPr sz="1400" spc="-10" dirty="0" err="1">
                <a:latin typeface="Calibri"/>
                <a:cs typeface="Calibri"/>
              </a:rPr>
              <a:t>и</a:t>
            </a:r>
            <a:r>
              <a:rPr sz="1400" dirty="0" err="1">
                <a:latin typeface="Calibri"/>
                <a:cs typeface="Calibri"/>
              </a:rPr>
              <a:t>й</a:t>
            </a:r>
            <a:r>
              <a:rPr sz="1400" dirty="0">
                <a:latin typeface="Calibri"/>
                <a:cs typeface="Calibri"/>
              </a:rPr>
              <a:t> </a:t>
            </a:r>
            <a:r>
              <a:rPr sz="1400" dirty="0" err="1">
                <a:latin typeface="Calibri"/>
                <a:cs typeface="Calibri"/>
              </a:rPr>
              <a:t>п</a:t>
            </a:r>
            <a:r>
              <a:rPr sz="1400" spc="5" dirty="0" err="1">
                <a:latin typeface="Calibri"/>
                <a:cs typeface="Calibri"/>
              </a:rPr>
              <a:t>л</a:t>
            </a:r>
            <a:r>
              <a:rPr sz="1400" dirty="0" err="1">
                <a:latin typeface="Calibri"/>
                <a:cs typeface="Calibri"/>
              </a:rPr>
              <a:t>ат</a:t>
            </a:r>
            <a:r>
              <a:rPr sz="1400" spc="-25" dirty="0">
                <a:latin typeface="Calibri"/>
                <a:cs typeface="Calibri"/>
              </a:rPr>
              <a:t> </a:t>
            </a:r>
            <a:r>
              <a:rPr sz="1400" spc="-10" dirty="0" err="1">
                <a:latin typeface="Calibri"/>
                <a:cs typeface="Calibri"/>
              </a:rPr>
              <a:t>р</a:t>
            </a:r>
            <a:r>
              <a:rPr sz="1400" dirty="0" err="1">
                <a:latin typeface="Calibri"/>
                <a:cs typeface="Calibri"/>
              </a:rPr>
              <a:t>а</a:t>
            </a:r>
            <a:r>
              <a:rPr sz="1400" spc="-10" dirty="0" err="1">
                <a:latin typeface="Calibri"/>
                <a:cs typeface="Calibri"/>
              </a:rPr>
              <a:t>з</a:t>
            </a:r>
            <a:r>
              <a:rPr sz="1400" dirty="0" err="1">
                <a:latin typeface="Calibri"/>
                <a:cs typeface="Calibri"/>
              </a:rPr>
              <a:t>ной</a:t>
            </a:r>
            <a:r>
              <a:rPr sz="1400" spc="-5" dirty="0">
                <a:latin typeface="Calibri"/>
                <a:cs typeface="Calibri"/>
              </a:rPr>
              <a:t> </a:t>
            </a:r>
            <a:r>
              <a:rPr sz="1400" spc="-10" dirty="0" err="1">
                <a:latin typeface="Calibri"/>
                <a:cs typeface="Calibri"/>
              </a:rPr>
              <a:t>с</a:t>
            </a:r>
            <a:r>
              <a:rPr sz="1400" spc="-20" dirty="0" err="1">
                <a:latin typeface="Calibri"/>
                <a:cs typeface="Calibri"/>
              </a:rPr>
              <a:t>т</a:t>
            </a:r>
            <a:r>
              <a:rPr sz="1400" dirty="0" err="1">
                <a:latin typeface="Calibri"/>
                <a:cs typeface="Calibri"/>
              </a:rPr>
              <a:t>еп</a:t>
            </a:r>
            <a:r>
              <a:rPr sz="1400" spc="-10" dirty="0" err="1">
                <a:latin typeface="Calibri"/>
                <a:cs typeface="Calibri"/>
              </a:rPr>
              <a:t>е</a:t>
            </a:r>
            <a:r>
              <a:rPr sz="1400" dirty="0" err="1">
                <a:latin typeface="Calibri"/>
                <a:cs typeface="Calibri"/>
              </a:rPr>
              <a:t>ни</a:t>
            </a:r>
            <a:r>
              <a:rPr sz="1400" spc="-10" dirty="0">
                <a:latin typeface="Calibri"/>
                <a:cs typeface="Calibri"/>
              </a:rPr>
              <a:t> </a:t>
            </a:r>
            <a:r>
              <a:rPr sz="1400" spc="-10" dirty="0" err="1">
                <a:latin typeface="Calibri"/>
                <a:cs typeface="Calibri"/>
              </a:rPr>
              <a:t>с</a:t>
            </a:r>
            <a:r>
              <a:rPr sz="1400" dirty="0" err="1">
                <a:latin typeface="Calibri"/>
                <a:cs typeface="Calibri"/>
              </a:rPr>
              <a:t>ложнос</a:t>
            </a:r>
            <a:r>
              <a:rPr sz="1400" spc="-20" dirty="0" err="1">
                <a:latin typeface="Calibri"/>
                <a:cs typeface="Calibri"/>
              </a:rPr>
              <a:t>т</a:t>
            </a:r>
            <a:r>
              <a:rPr sz="1400" dirty="0" err="1">
                <a:latin typeface="Calibri"/>
                <a:cs typeface="Calibri"/>
              </a:rPr>
              <a:t>и</a:t>
            </a:r>
            <a:r>
              <a:rPr sz="1400" spc="-35" dirty="0">
                <a:latin typeface="Calibri"/>
                <a:cs typeface="Calibri"/>
              </a:rPr>
              <a:t> </a:t>
            </a:r>
            <a:r>
              <a:rPr sz="1400" spc="-10" dirty="0" err="1">
                <a:latin typeface="Calibri"/>
                <a:cs typeface="Calibri"/>
              </a:rPr>
              <a:t>з</a:t>
            </a:r>
            <a:r>
              <a:rPr sz="1400" dirty="0" err="1">
                <a:latin typeface="Calibri"/>
                <a:cs typeface="Calibri"/>
              </a:rPr>
              <a:t>а</a:t>
            </a:r>
            <a:r>
              <a:rPr sz="1400" spc="-5" dirty="0">
                <a:latin typeface="Calibri"/>
                <a:cs typeface="Calibri"/>
              </a:rPr>
              <a:t> </a:t>
            </a:r>
            <a:r>
              <a:rPr sz="1400" spc="-10" dirty="0" err="1">
                <a:latin typeface="Calibri"/>
                <a:cs typeface="Calibri"/>
              </a:rPr>
              <a:t>с</a:t>
            </a:r>
            <a:r>
              <a:rPr sz="1400" dirty="0" err="1">
                <a:latin typeface="Calibri"/>
                <a:cs typeface="Calibri"/>
              </a:rPr>
              <a:t>чет</a:t>
            </a:r>
            <a:r>
              <a:rPr sz="1400" spc="-15" dirty="0">
                <a:latin typeface="Calibri"/>
                <a:cs typeface="Calibri"/>
              </a:rPr>
              <a:t> </a:t>
            </a:r>
            <a:r>
              <a:rPr sz="1400" spc="-5" dirty="0" err="1">
                <a:latin typeface="Calibri"/>
                <a:cs typeface="Calibri"/>
              </a:rPr>
              <a:t>б</a:t>
            </a:r>
            <a:r>
              <a:rPr sz="1400" dirty="0" err="1">
                <a:latin typeface="Calibri"/>
                <a:cs typeface="Calibri"/>
              </a:rPr>
              <a:t>ы</a:t>
            </a:r>
            <a:r>
              <a:rPr sz="1400" spc="-10" dirty="0" err="1">
                <a:latin typeface="Calibri"/>
                <a:cs typeface="Calibri"/>
              </a:rPr>
              <a:t>с</a:t>
            </a:r>
            <a:r>
              <a:rPr sz="1400" dirty="0" err="1">
                <a:latin typeface="Calibri"/>
                <a:cs typeface="Calibri"/>
              </a:rPr>
              <a:t>т</a:t>
            </a:r>
            <a:r>
              <a:rPr sz="1400" spc="-10" dirty="0" err="1">
                <a:latin typeface="Calibri"/>
                <a:cs typeface="Calibri"/>
              </a:rPr>
              <a:t>р</a:t>
            </a:r>
            <a:r>
              <a:rPr sz="1400" dirty="0" err="1">
                <a:latin typeface="Calibri"/>
                <a:cs typeface="Calibri"/>
              </a:rPr>
              <a:t>ой</a:t>
            </a:r>
            <a:r>
              <a:rPr sz="1400" spc="5" dirty="0">
                <a:latin typeface="Calibri"/>
                <a:cs typeface="Calibri"/>
              </a:rPr>
              <a:t> </a:t>
            </a:r>
            <a:r>
              <a:rPr sz="1400" dirty="0" err="1">
                <a:latin typeface="Calibri"/>
                <a:cs typeface="Calibri"/>
              </a:rPr>
              <a:t>об</a:t>
            </a:r>
            <a:r>
              <a:rPr sz="1400" spc="-10" dirty="0" err="1">
                <a:latin typeface="Calibri"/>
                <a:cs typeface="Calibri"/>
              </a:rPr>
              <a:t>р</a:t>
            </a:r>
            <a:r>
              <a:rPr sz="1400" dirty="0" err="1">
                <a:latin typeface="Calibri"/>
                <a:cs typeface="Calibri"/>
              </a:rPr>
              <a:t>а</a:t>
            </a:r>
            <a:r>
              <a:rPr sz="1400" spc="-5" dirty="0" err="1">
                <a:latin typeface="Calibri"/>
                <a:cs typeface="Calibri"/>
              </a:rPr>
              <a:t>б</a:t>
            </a:r>
            <a:r>
              <a:rPr sz="1400" spc="-10" dirty="0" err="1">
                <a:latin typeface="Calibri"/>
                <a:cs typeface="Calibri"/>
              </a:rPr>
              <a:t>о</a:t>
            </a:r>
            <a:r>
              <a:rPr sz="1400" dirty="0" err="1">
                <a:latin typeface="Calibri"/>
                <a:cs typeface="Calibri"/>
              </a:rPr>
              <a:t>т</a:t>
            </a:r>
            <a:r>
              <a:rPr sz="1400" spc="-10" dirty="0" err="1">
                <a:latin typeface="Calibri"/>
                <a:cs typeface="Calibri"/>
              </a:rPr>
              <a:t>к</a:t>
            </a:r>
            <a:r>
              <a:rPr sz="1400" dirty="0" err="1">
                <a:latin typeface="Calibri"/>
                <a:cs typeface="Calibri"/>
              </a:rPr>
              <a:t>и</a:t>
            </a:r>
            <a:r>
              <a:rPr sz="1400" dirty="0">
                <a:latin typeface="Calibri"/>
                <a:cs typeface="Calibri"/>
              </a:rPr>
              <a:t> </a:t>
            </a:r>
            <a:r>
              <a:rPr sz="1400" dirty="0" err="1">
                <a:latin typeface="Calibri"/>
                <a:cs typeface="Calibri"/>
              </a:rPr>
              <a:t>за</a:t>
            </a:r>
            <a:r>
              <a:rPr sz="1400" spc="-35" dirty="0" err="1">
                <a:latin typeface="Calibri"/>
                <a:cs typeface="Calibri"/>
              </a:rPr>
              <a:t>к</a:t>
            </a:r>
            <a:r>
              <a:rPr sz="1400" dirty="0" err="1">
                <a:latin typeface="Calibri"/>
                <a:cs typeface="Calibri"/>
              </a:rPr>
              <a:t>а</a:t>
            </a:r>
            <a:r>
              <a:rPr sz="1400" spc="-10" dirty="0" err="1">
                <a:latin typeface="Calibri"/>
                <a:cs typeface="Calibri"/>
              </a:rPr>
              <a:t>з</a:t>
            </a:r>
            <a:r>
              <a:rPr sz="1400" dirty="0" err="1">
                <a:latin typeface="Calibri"/>
                <a:cs typeface="Calibri"/>
              </a:rPr>
              <a:t>ов</a:t>
            </a:r>
            <a:r>
              <a:rPr sz="1400" spc="5" dirty="0">
                <a:latin typeface="Calibri"/>
                <a:cs typeface="Calibri"/>
              </a:rPr>
              <a:t> </a:t>
            </a:r>
            <a:r>
              <a:rPr sz="1400" spc="-10" dirty="0" err="1">
                <a:latin typeface="Calibri"/>
                <a:cs typeface="Calibri"/>
              </a:rPr>
              <a:t>с</a:t>
            </a:r>
            <a:r>
              <a:rPr sz="1400" dirty="0" err="1">
                <a:latin typeface="Calibri"/>
                <a:cs typeface="Calibri"/>
              </a:rPr>
              <a:t>пе</a:t>
            </a:r>
            <a:r>
              <a:rPr sz="1400" spc="-10" dirty="0" err="1">
                <a:latin typeface="Calibri"/>
                <a:cs typeface="Calibri"/>
              </a:rPr>
              <a:t>ц</a:t>
            </a:r>
            <a:r>
              <a:rPr sz="1400" dirty="0" err="1">
                <a:latin typeface="Calibri"/>
                <a:cs typeface="Calibri"/>
              </a:rPr>
              <a:t>иальным</a:t>
            </a:r>
            <a:r>
              <a:rPr sz="1400" spc="-5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П</a:t>
            </a:r>
            <a:r>
              <a:rPr sz="1400" spc="-30" dirty="0">
                <a:latin typeface="Calibri"/>
                <a:cs typeface="Calibri"/>
              </a:rPr>
              <a:t>О</a:t>
            </a:r>
            <a:r>
              <a:rPr sz="1400" dirty="0">
                <a:latin typeface="Calibri"/>
                <a:cs typeface="Calibri"/>
              </a:rPr>
              <a:t>,</a:t>
            </a:r>
            <a:r>
              <a:rPr sz="1400" spc="-10" dirty="0">
                <a:latin typeface="Calibri"/>
                <a:cs typeface="Calibri"/>
              </a:rPr>
              <a:t> </a:t>
            </a:r>
            <a:r>
              <a:rPr sz="1400" spc="-10" dirty="0" err="1">
                <a:latin typeface="Calibri"/>
                <a:cs typeface="Calibri"/>
              </a:rPr>
              <a:t>г</a:t>
            </a:r>
            <a:r>
              <a:rPr sz="1400" dirty="0" err="1">
                <a:latin typeface="Calibri"/>
                <a:cs typeface="Calibri"/>
              </a:rPr>
              <a:t>и</a:t>
            </a:r>
            <a:r>
              <a:rPr sz="1400" spc="-10" dirty="0" err="1">
                <a:latin typeface="Calibri"/>
                <a:cs typeface="Calibri"/>
              </a:rPr>
              <a:t>б</a:t>
            </a:r>
            <a:r>
              <a:rPr sz="1400" spc="-30" dirty="0" err="1">
                <a:latin typeface="Calibri"/>
                <a:cs typeface="Calibri"/>
              </a:rPr>
              <a:t>к</a:t>
            </a:r>
            <a:r>
              <a:rPr sz="1400" dirty="0" err="1">
                <a:latin typeface="Calibri"/>
                <a:cs typeface="Calibri"/>
              </a:rPr>
              <a:t>ос</a:t>
            </a:r>
            <a:r>
              <a:rPr sz="1400" spc="-10" dirty="0" err="1">
                <a:latin typeface="Calibri"/>
                <a:cs typeface="Calibri"/>
              </a:rPr>
              <a:t>т</a:t>
            </a:r>
            <a:r>
              <a:rPr sz="1400" dirty="0" err="1">
                <a:latin typeface="Calibri"/>
                <a:cs typeface="Calibri"/>
              </a:rPr>
              <a:t>и</a:t>
            </a:r>
            <a:r>
              <a:rPr sz="1400" dirty="0">
                <a:latin typeface="Calibri"/>
                <a:cs typeface="Calibri"/>
              </a:rPr>
              <a:t> </a:t>
            </a:r>
            <a:r>
              <a:rPr sz="1400" spc="-10" dirty="0" err="1">
                <a:latin typeface="Calibri"/>
                <a:cs typeface="Calibri"/>
              </a:rPr>
              <a:t>с</a:t>
            </a:r>
            <a:r>
              <a:rPr sz="1400" dirty="0" err="1">
                <a:latin typeface="Calibri"/>
                <a:cs typeface="Calibri"/>
              </a:rPr>
              <a:t>и</a:t>
            </a:r>
            <a:r>
              <a:rPr sz="1400" spc="-10" dirty="0" err="1">
                <a:latin typeface="Calibri"/>
                <a:cs typeface="Calibri"/>
              </a:rPr>
              <a:t>с</a:t>
            </a:r>
            <a:r>
              <a:rPr sz="1400" spc="-20" dirty="0" err="1">
                <a:latin typeface="Calibri"/>
                <a:cs typeface="Calibri"/>
              </a:rPr>
              <a:t>те</a:t>
            </a:r>
            <a:r>
              <a:rPr sz="1400" dirty="0" err="1">
                <a:latin typeface="Calibri"/>
                <a:cs typeface="Calibri"/>
              </a:rPr>
              <a:t>мы</a:t>
            </a:r>
            <a:r>
              <a:rPr sz="1400" spc="5" dirty="0">
                <a:latin typeface="Calibri"/>
                <a:cs typeface="Calibri"/>
              </a:rPr>
              <a:t> </a:t>
            </a:r>
            <a:r>
              <a:rPr sz="1400" dirty="0" err="1">
                <a:latin typeface="Calibri"/>
                <a:cs typeface="Calibri"/>
              </a:rPr>
              <a:t>уп</a:t>
            </a:r>
            <a:r>
              <a:rPr sz="1400" spc="-5" dirty="0" err="1">
                <a:latin typeface="Calibri"/>
                <a:cs typeface="Calibri"/>
              </a:rPr>
              <a:t>р</a:t>
            </a:r>
            <a:r>
              <a:rPr sz="1400" dirty="0" err="1">
                <a:latin typeface="Calibri"/>
                <a:cs typeface="Calibri"/>
              </a:rPr>
              <a:t>а</a:t>
            </a:r>
            <a:r>
              <a:rPr sz="1400" spc="-15" dirty="0" err="1">
                <a:latin typeface="Calibri"/>
                <a:cs typeface="Calibri"/>
              </a:rPr>
              <a:t>в</a:t>
            </a:r>
            <a:r>
              <a:rPr sz="1400" dirty="0" err="1">
                <a:latin typeface="Calibri"/>
                <a:cs typeface="Calibri"/>
              </a:rPr>
              <a:t>ления</a:t>
            </a:r>
            <a:r>
              <a:rPr sz="1400" spc="-5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и</a:t>
            </a:r>
            <a:r>
              <a:rPr sz="1400" spc="-10" dirty="0">
                <a:latin typeface="Calibri"/>
                <a:cs typeface="Calibri"/>
              </a:rPr>
              <a:t> </a:t>
            </a:r>
            <a:r>
              <a:rPr sz="1400" spc="-20" dirty="0" err="1">
                <a:latin typeface="Calibri"/>
                <a:cs typeface="Calibri"/>
              </a:rPr>
              <a:t>те</a:t>
            </a:r>
            <a:r>
              <a:rPr sz="1400" dirty="0" err="1">
                <a:latin typeface="Calibri"/>
                <a:cs typeface="Calibri"/>
              </a:rPr>
              <a:t>х</a:t>
            </a:r>
            <a:r>
              <a:rPr sz="1400" dirty="0">
                <a:latin typeface="Calibri"/>
                <a:cs typeface="Calibri"/>
              </a:rPr>
              <a:t>. </a:t>
            </a:r>
            <a:r>
              <a:rPr sz="1400" dirty="0" err="1">
                <a:latin typeface="Calibri"/>
                <a:cs typeface="Calibri"/>
              </a:rPr>
              <a:t>п</a:t>
            </a:r>
            <a:r>
              <a:rPr sz="1400" spc="-5" dirty="0" err="1">
                <a:latin typeface="Calibri"/>
                <a:cs typeface="Calibri"/>
              </a:rPr>
              <a:t>р</a:t>
            </a:r>
            <a:r>
              <a:rPr sz="1400" dirty="0" err="1">
                <a:latin typeface="Calibri"/>
                <a:cs typeface="Calibri"/>
              </a:rPr>
              <a:t>о</a:t>
            </a:r>
            <a:r>
              <a:rPr sz="1400" spc="-15" dirty="0" err="1">
                <a:latin typeface="Calibri"/>
                <a:cs typeface="Calibri"/>
              </a:rPr>
              <a:t>ц</a:t>
            </a:r>
            <a:r>
              <a:rPr sz="1400" dirty="0" err="1">
                <a:latin typeface="Calibri"/>
                <a:cs typeface="Calibri"/>
              </a:rPr>
              <a:t>е</a:t>
            </a:r>
            <a:r>
              <a:rPr sz="1400" spc="-25" dirty="0" err="1">
                <a:latin typeface="Calibri"/>
                <a:cs typeface="Calibri"/>
              </a:rPr>
              <a:t>с</a:t>
            </a:r>
            <a:r>
              <a:rPr sz="1400" spc="-10" dirty="0" err="1">
                <a:latin typeface="Calibri"/>
                <a:cs typeface="Calibri"/>
              </a:rPr>
              <a:t>с</a:t>
            </a:r>
            <a:r>
              <a:rPr sz="1400" dirty="0" err="1">
                <a:latin typeface="Calibri"/>
                <a:cs typeface="Calibri"/>
              </a:rPr>
              <a:t>ов</a:t>
            </a:r>
            <a:r>
              <a:rPr sz="1400" dirty="0">
                <a:latin typeface="Calibri"/>
                <a:cs typeface="Calibri"/>
              </a:rPr>
              <a:t> </a:t>
            </a:r>
            <a:r>
              <a:rPr sz="1400" spc="-10" dirty="0">
                <a:latin typeface="Calibri"/>
                <a:cs typeface="Calibri"/>
              </a:rPr>
              <a:t>(</a:t>
            </a:r>
            <a:r>
              <a:rPr sz="1400" dirty="0" err="1">
                <a:latin typeface="Calibri"/>
                <a:cs typeface="Calibri"/>
              </a:rPr>
              <a:t>п</a:t>
            </a:r>
            <a:r>
              <a:rPr sz="1400" spc="-5" dirty="0" err="1">
                <a:latin typeface="Calibri"/>
                <a:cs typeface="Calibri"/>
              </a:rPr>
              <a:t>р</a:t>
            </a:r>
            <a:r>
              <a:rPr sz="1400" dirty="0" err="1">
                <a:latin typeface="Calibri"/>
                <a:cs typeface="Calibri"/>
              </a:rPr>
              <a:t>и</a:t>
            </a:r>
            <a:r>
              <a:rPr sz="1400" spc="-20" dirty="0" err="1">
                <a:latin typeface="Calibri"/>
                <a:cs typeface="Calibri"/>
              </a:rPr>
              <a:t>е</a:t>
            </a:r>
            <a:r>
              <a:rPr sz="1400" dirty="0" err="1">
                <a:latin typeface="Calibri"/>
                <a:cs typeface="Calibri"/>
              </a:rPr>
              <a:t>м</a:t>
            </a:r>
            <a:r>
              <a:rPr sz="1400" spc="15" dirty="0">
                <a:latin typeface="Calibri"/>
                <a:cs typeface="Calibri"/>
              </a:rPr>
              <a:t> </a:t>
            </a:r>
            <a:r>
              <a:rPr sz="1400" dirty="0" err="1">
                <a:latin typeface="Calibri"/>
                <a:cs typeface="Calibri"/>
              </a:rPr>
              <a:t>по</a:t>
            </a:r>
            <a:r>
              <a:rPr sz="1400" spc="-10" dirty="0" err="1">
                <a:latin typeface="Calibri"/>
                <a:cs typeface="Calibri"/>
              </a:rPr>
              <a:t>ря</a:t>
            </a:r>
            <a:r>
              <a:rPr sz="1400" dirty="0" err="1">
                <a:latin typeface="Calibri"/>
                <a:cs typeface="Calibri"/>
              </a:rPr>
              <a:t>д</a:t>
            </a:r>
            <a:r>
              <a:rPr sz="1400" spc="-35" dirty="0" err="1">
                <a:latin typeface="Calibri"/>
                <a:cs typeface="Calibri"/>
              </a:rPr>
              <a:t>к</a:t>
            </a:r>
            <a:r>
              <a:rPr sz="1400" dirty="0" err="1">
                <a:latin typeface="Calibri"/>
                <a:cs typeface="Calibri"/>
              </a:rPr>
              <a:t>а</a:t>
            </a:r>
            <a:r>
              <a:rPr sz="1400" spc="5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1</a:t>
            </a:r>
            <a:r>
              <a:rPr sz="1400" spc="-10" dirty="0">
                <a:latin typeface="Calibri"/>
                <a:cs typeface="Calibri"/>
              </a:rPr>
              <a:t>0</a:t>
            </a:r>
            <a:r>
              <a:rPr sz="1400" dirty="0">
                <a:latin typeface="Calibri"/>
                <a:cs typeface="Calibri"/>
              </a:rPr>
              <a:t>0 </a:t>
            </a:r>
            <a:r>
              <a:rPr sz="1400" dirty="0" err="1">
                <a:latin typeface="Calibri"/>
                <a:cs typeface="Calibri"/>
              </a:rPr>
              <a:t>ра</a:t>
            </a:r>
            <a:r>
              <a:rPr sz="1400" spc="-10" dirty="0" err="1">
                <a:latin typeface="Calibri"/>
                <a:cs typeface="Calibri"/>
              </a:rPr>
              <a:t>з</a:t>
            </a:r>
            <a:r>
              <a:rPr sz="1400" dirty="0" err="1">
                <a:latin typeface="Calibri"/>
                <a:cs typeface="Calibri"/>
              </a:rPr>
              <a:t>ных</a:t>
            </a:r>
            <a:r>
              <a:rPr sz="1400" spc="-5" dirty="0">
                <a:latin typeface="Calibri"/>
                <a:cs typeface="Calibri"/>
              </a:rPr>
              <a:t> </a:t>
            </a:r>
            <a:r>
              <a:rPr sz="1400" spc="-10" dirty="0" err="1">
                <a:latin typeface="Calibri"/>
                <a:cs typeface="Calibri"/>
              </a:rPr>
              <a:t>з</a:t>
            </a:r>
            <a:r>
              <a:rPr sz="1400" dirty="0" err="1">
                <a:latin typeface="Calibri"/>
                <a:cs typeface="Calibri"/>
              </a:rPr>
              <a:t>а</a:t>
            </a:r>
            <a:r>
              <a:rPr sz="1400" spc="-30" dirty="0" err="1">
                <a:latin typeface="Calibri"/>
                <a:cs typeface="Calibri"/>
              </a:rPr>
              <a:t>к</a:t>
            </a:r>
            <a:r>
              <a:rPr sz="1400" dirty="0" err="1">
                <a:latin typeface="Calibri"/>
                <a:cs typeface="Calibri"/>
              </a:rPr>
              <a:t>а</a:t>
            </a:r>
            <a:r>
              <a:rPr sz="1400" spc="-10" dirty="0" err="1">
                <a:latin typeface="Calibri"/>
                <a:cs typeface="Calibri"/>
              </a:rPr>
              <a:t>з</a:t>
            </a:r>
            <a:r>
              <a:rPr sz="1400" dirty="0" err="1">
                <a:latin typeface="Calibri"/>
                <a:cs typeface="Calibri"/>
              </a:rPr>
              <a:t>ов</a:t>
            </a:r>
            <a:r>
              <a:rPr sz="1400" spc="5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в</a:t>
            </a:r>
            <a:r>
              <a:rPr sz="1400" spc="-5" dirty="0">
                <a:latin typeface="Calibri"/>
                <a:cs typeface="Calibri"/>
              </a:rPr>
              <a:t> </a:t>
            </a:r>
            <a:r>
              <a:rPr sz="1400" spc="-20" dirty="0" err="1">
                <a:latin typeface="Calibri"/>
                <a:cs typeface="Calibri"/>
              </a:rPr>
              <a:t>д</a:t>
            </a:r>
            <a:r>
              <a:rPr sz="1400" dirty="0" err="1">
                <a:latin typeface="Calibri"/>
                <a:cs typeface="Calibri"/>
              </a:rPr>
              <a:t>ень</a:t>
            </a:r>
            <a:r>
              <a:rPr sz="1400" spc="5" dirty="0">
                <a:latin typeface="Calibri"/>
                <a:cs typeface="Calibri"/>
              </a:rPr>
              <a:t> </a:t>
            </a:r>
            <a:r>
              <a:rPr sz="1400" dirty="0" err="1">
                <a:latin typeface="Calibri"/>
                <a:cs typeface="Calibri"/>
              </a:rPr>
              <a:t>п</a:t>
            </a:r>
            <a:r>
              <a:rPr sz="1400" spc="-5" dirty="0" err="1">
                <a:latin typeface="Calibri"/>
                <a:cs typeface="Calibri"/>
              </a:rPr>
              <a:t>р</a:t>
            </a:r>
            <a:r>
              <a:rPr sz="1400" dirty="0" err="1">
                <a:latin typeface="Calibri"/>
                <a:cs typeface="Calibri"/>
              </a:rPr>
              <a:t>и</a:t>
            </a:r>
            <a:r>
              <a:rPr sz="1400" spc="-10" dirty="0">
                <a:latin typeface="Calibri"/>
                <a:cs typeface="Calibri"/>
              </a:rPr>
              <a:t> </a:t>
            </a:r>
            <a:r>
              <a:rPr sz="1400" spc="15" dirty="0">
                <a:latin typeface="Calibri"/>
                <a:cs typeface="Calibri"/>
              </a:rPr>
              <a:t>3</a:t>
            </a:r>
            <a:r>
              <a:rPr sz="1400" dirty="0">
                <a:latin typeface="Calibri"/>
                <a:cs typeface="Calibri"/>
              </a:rPr>
              <a:t>-х </a:t>
            </a:r>
            <a:r>
              <a:rPr sz="1400" spc="-10" dirty="0" err="1">
                <a:latin typeface="Calibri"/>
                <a:cs typeface="Calibri"/>
              </a:rPr>
              <a:t>с</a:t>
            </a:r>
            <a:r>
              <a:rPr sz="1400" dirty="0" err="1">
                <a:latin typeface="Calibri"/>
                <a:cs typeface="Calibri"/>
              </a:rPr>
              <a:t>м</a:t>
            </a:r>
            <a:r>
              <a:rPr sz="1400" spc="-5" dirty="0" err="1">
                <a:latin typeface="Calibri"/>
                <a:cs typeface="Calibri"/>
              </a:rPr>
              <a:t>е</a:t>
            </a:r>
            <a:r>
              <a:rPr sz="1400" dirty="0" err="1">
                <a:latin typeface="Calibri"/>
                <a:cs typeface="Calibri"/>
              </a:rPr>
              <a:t>нной</a:t>
            </a:r>
            <a:r>
              <a:rPr sz="1400" dirty="0">
                <a:latin typeface="Calibri"/>
                <a:cs typeface="Calibri"/>
              </a:rPr>
              <a:t> </a:t>
            </a:r>
            <a:r>
              <a:rPr sz="1400" spc="-10" dirty="0" err="1">
                <a:latin typeface="Calibri"/>
                <a:cs typeface="Calibri"/>
              </a:rPr>
              <a:t>р</a:t>
            </a:r>
            <a:r>
              <a:rPr sz="1400" dirty="0" err="1">
                <a:latin typeface="Calibri"/>
                <a:cs typeface="Calibri"/>
              </a:rPr>
              <a:t>а</a:t>
            </a:r>
            <a:r>
              <a:rPr sz="1400" spc="-5" dirty="0" err="1">
                <a:latin typeface="Calibri"/>
                <a:cs typeface="Calibri"/>
              </a:rPr>
              <a:t>б</a:t>
            </a:r>
            <a:r>
              <a:rPr sz="1400" spc="-10" dirty="0" err="1">
                <a:latin typeface="Calibri"/>
                <a:cs typeface="Calibri"/>
              </a:rPr>
              <a:t>о</a:t>
            </a:r>
            <a:r>
              <a:rPr sz="1400" spc="-20" dirty="0" err="1">
                <a:latin typeface="Calibri"/>
                <a:cs typeface="Calibri"/>
              </a:rPr>
              <a:t>т</a:t>
            </a:r>
            <a:r>
              <a:rPr sz="1400" dirty="0" err="1">
                <a:latin typeface="Calibri"/>
                <a:cs typeface="Calibri"/>
              </a:rPr>
              <a:t>е</a:t>
            </a:r>
            <a:r>
              <a:rPr sz="1400" spc="-10" dirty="0">
                <a:latin typeface="Calibri"/>
                <a:cs typeface="Calibri"/>
              </a:rPr>
              <a:t>)</a:t>
            </a:r>
            <a:r>
              <a:rPr lang="ru-RU" sz="1400" dirty="0">
                <a:latin typeface="Calibri"/>
                <a:cs typeface="Calibri"/>
              </a:rPr>
              <a:t>.</a:t>
            </a:r>
          </a:p>
          <a:p>
            <a:pPr marL="298450" marR="779145" indent="-285750" algn="just">
              <a:spcBef>
                <a:spcPts val="1200"/>
              </a:spcBef>
              <a:buFont typeface="Arial" panose="020B0604020202020204" pitchFamily="34" charset="0"/>
              <a:buChar char="•"/>
              <a:tabLst>
                <a:tab pos="284480" algn="l"/>
              </a:tabLst>
            </a:pPr>
            <a:r>
              <a:rPr lang="ru-RU" sz="1400" b="1" i="1" dirty="0">
                <a:latin typeface="Calibri"/>
                <a:cs typeface="Calibri"/>
              </a:rPr>
              <a:t>Высокое качество продукции</a:t>
            </a:r>
            <a:r>
              <a:rPr sz="1400" b="1" i="1" spc="-35" dirty="0">
                <a:latin typeface="Calibri"/>
                <a:cs typeface="Calibri"/>
              </a:rPr>
              <a:t> </a:t>
            </a:r>
            <a:r>
              <a:rPr sz="1400" spc="-10" dirty="0" err="1">
                <a:latin typeface="Calibri"/>
                <a:cs typeface="Calibri"/>
              </a:rPr>
              <a:t>з</a:t>
            </a:r>
            <a:r>
              <a:rPr sz="1400" dirty="0" err="1">
                <a:latin typeface="Calibri"/>
                <a:cs typeface="Calibri"/>
              </a:rPr>
              <a:t>а</a:t>
            </a:r>
            <a:r>
              <a:rPr sz="1400" spc="-5" dirty="0">
                <a:latin typeface="Calibri"/>
                <a:cs typeface="Calibri"/>
              </a:rPr>
              <a:t> </a:t>
            </a:r>
            <a:r>
              <a:rPr sz="1400" spc="-10" dirty="0" err="1">
                <a:latin typeface="Calibri"/>
                <a:cs typeface="Calibri"/>
              </a:rPr>
              <a:t>с</a:t>
            </a:r>
            <a:r>
              <a:rPr sz="1400" dirty="0" err="1">
                <a:latin typeface="Calibri"/>
                <a:cs typeface="Calibri"/>
              </a:rPr>
              <a:t>чет</a:t>
            </a:r>
            <a:r>
              <a:rPr sz="1400" spc="-15" dirty="0">
                <a:latin typeface="Calibri"/>
                <a:cs typeface="Calibri"/>
              </a:rPr>
              <a:t> </a:t>
            </a:r>
            <a:r>
              <a:rPr sz="1400" dirty="0" err="1">
                <a:latin typeface="Calibri"/>
                <a:cs typeface="Calibri"/>
              </a:rPr>
              <a:t>вн</a:t>
            </a:r>
            <a:r>
              <a:rPr sz="1400" spc="-30" dirty="0" err="1">
                <a:latin typeface="Calibri"/>
                <a:cs typeface="Calibri"/>
              </a:rPr>
              <a:t>е</a:t>
            </a:r>
            <a:r>
              <a:rPr sz="1400" dirty="0" err="1">
                <a:latin typeface="Calibri"/>
                <a:cs typeface="Calibri"/>
              </a:rPr>
              <a:t>д</a:t>
            </a:r>
            <a:r>
              <a:rPr sz="1400" spc="-10" dirty="0" err="1">
                <a:latin typeface="Calibri"/>
                <a:cs typeface="Calibri"/>
              </a:rPr>
              <a:t>р</a:t>
            </a:r>
            <a:r>
              <a:rPr sz="1400" dirty="0" err="1">
                <a:latin typeface="Calibri"/>
                <a:cs typeface="Calibri"/>
              </a:rPr>
              <a:t>ения</a:t>
            </a:r>
            <a:r>
              <a:rPr sz="1400" spc="10" dirty="0">
                <a:latin typeface="Calibri"/>
                <a:cs typeface="Calibri"/>
              </a:rPr>
              <a:t> </a:t>
            </a:r>
            <a:r>
              <a:rPr sz="1400" spc="-10" dirty="0" err="1">
                <a:latin typeface="Calibri"/>
                <a:cs typeface="Calibri"/>
              </a:rPr>
              <a:t>с</a:t>
            </a:r>
            <a:r>
              <a:rPr sz="1400" dirty="0" err="1">
                <a:latin typeface="Calibri"/>
                <a:cs typeface="Calibri"/>
              </a:rPr>
              <a:t>овр</a:t>
            </a:r>
            <a:r>
              <a:rPr sz="1400" spc="-20" dirty="0" err="1">
                <a:latin typeface="Calibri"/>
                <a:cs typeface="Calibri"/>
              </a:rPr>
              <a:t>е</a:t>
            </a:r>
            <a:r>
              <a:rPr sz="1400" dirty="0" err="1">
                <a:latin typeface="Calibri"/>
                <a:cs typeface="Calibri"/>
              </a:rPr>
              <a:t>м</a:t>
            </a:r>
            <a:r>
              <a:rPr sz="1400" spc="-5" dirty="0" err="1">
                <a:latin typeface="Calibri"/>
                <a:cs typeface="Calibri"/>
              </a:rPr>
              <a:t>е</a:t>
            </a:r>
            <a:r>
              <a:rPr sz="1400" dirty="0" err="1">
                <a:latin typeface="Calibri"/>
                <a:cs typeface="Calibri"/>
              </a:rPr>
              <a:t>нной</a:t>
            </a:r>
            <a:r>
              <a:rPr sz="1400" spc="5" dirty="0">
                <a:latin typeface="Calibri"/>
                <a:cs typeface="Calibri"/>
              </a:rPr>
              <a:t> </a:t>
            </a:r>
            <a:r>
              <a:rPr sz="1400" spc="-10" dirty="0" err="1">
                <a:latin typeface="Calibri"/>
                <a:cs typeface="Calibri"/>
              </a:rPr>
              <a:t>с</a:t>
            </a:r>
            <a:r>
              <a:rPr sz="1400" dirty="0" err="1">
                <a:latin typeface="Calibri"/>
                <a:cs typeface="Calibri"/>
              </a:rPr>
              <a:t>и</a:t>
            </a:r>
            <a:r>
              <a:rPr sz="1400" spc="-10" dirty="0" err="1">
                <a:latin typeface="Calibri"/>
                <a:cs typeface="Calibri"/>
              </a:rPr>
              <a:t>с</a:t>
            </a:r>
            <a:r>
              <a:rPr sz="1400" spc="-20" dirty="0" err="1">
                <a:latin typeface="Calibri"/>
                <a:cs typeface="Calibri"/>
              </a:rPr>
              <a:t>те</a:t>
            </a:r>
            <a:r>
              <a:rPr sz="1400" dirty="0" err="1">
                <a:latin typeface="Calibri"/>
                <a:cs typeface="Calibri"/>
              </a:rPr>
              <a:t>мы</a:t>
            </a:r>
            <a:r>
              <a:rPr sz="1400" spc="5" dirty="0">
                <a:latin typeface="Calibri"/>
                <a:cs typeface="Calibri"/>
              </a:rPr>
              <a:t> </a:t>
            </a:r>
            <a:r>
              <a:rPr sz="1400" spc="-30" dirty="0" err="1">
                <a:latin typeface="Calibri"/>
                <a:cs typeface="Calibri"/>
              </a:rPr>
              <a:t>к</a:t>
            </a:r>
            <a:r>
              <a:rPr sz="1400" dirty="0" err="1">
                <a:latin typeface="Calibri"/>
                <a:cs typeface="Calibri"/>
              </a:rPr>
              <a:t>аче</a:t>
            </a:r>
            <a:r>
              <a:rPr sz="1400" spc="-10" dirty="0" err="1">
                <a:latin typeface="Calibri"/>
                <a:cs typeface="Calibri"/>
              </a:rPr>
              <a:t>с</a:t>
            </a:r>
            <a:r>
              <a:rPr sz="1400" dirty="0" err="1">
                <a:latin typeface="Calibri"/>
                <a:cs typeface="Calibri"/>
              </a:rPr>
              <a:t>тв</a:t>
            </a:r>
            <a:r>
              <a:rPr sz="1400" spc="-5" dirty="0" err="1">
                <a:latin typeface="Calibri"/>
                <a:cs typeface="Calibri"/>
              </a:rPr>
              <a:t>а</a:t>
            </a:r>
            <a:r>
              <a:rPr sz="1400" dirty="0">
                <a:latin typeface="Calibri"/>
                <a:cs typeface="Calibri"/>
              </a:rPr>
              <a:t>, </a:t>
            </a:r>
            <a:r>
              <a:rPr sz="1400" spc="5" dirty="0" err="1">
                <a:latin typeface="Calibri"/>
                <a:cs typeface="Calibri"/>
              </a:rPr>
              <a:t>н</a:t>
            </a:r>
            <a:r>
              <a:rPr sz="1400" dirty="0" err="1">
                <a:latin typeface="Calibri"/>
                <a:cs typeface="Calibri"/>
              </a:rPr>
              <a:t>овей</a:t>
            </a:r>
            <a:r>
              <a:rPr sz="1400" spc="-10" dirty="0" err="1">
                <a:latin typeface="Calibri"/>
                <a:cs typeface="Calibri"/>
              </a:rPr>
              <a:t>ш</a:t>
            </a:r>
            <a:r>
              <a:rPr sz="1400" dirty="0" err="1">
                <a:latin typeface="Calibri"/>
                <a:cs typeface="Calibri"/>
              </a:rPr>
              <a:t>е</a:t>
            </a:r>
            <a:r>
              <a:rPr sz="1400" spc="-25" dirty="0" err="1">
                <a:latin typeface="Calibri"/>
                <a:cs typeface="Calibri"/>
              </a:rPr>
              <a:t>г</a:t>
            </a:r>
            <a:r>
              <a:rPr sz="1400" dirty="0" err="1">
                <a:latin typeface="Calibri"/>
                <a:cs typeface="Calibri"/>
              </a:rPr>
              <a:t>о</a:t>
            </a:r>
            <a:r>
              <a:rPr sz="1400" dirty="0">
                <a:latin typeface="Calibri"/>
                <a:cs typeface="Calibri"/>
              </a:rPr>
              <a:t> </a:t>
            </a:r>
            <a:r>
              <a:rPr sz="1400" spc="-30" dirty="0" err="1">
                <a:latin typeface="Calibri"/>
                <a:cs typeface="Calibri"/>
              </a:rPr>
              <a:t>к</a:t>
            </a:r>
            <a:r>
              <a:rPr sz="1400" dirty="0" err="1">
                <a:latin typeface="Calibri"/>
                <a:cs typeface="Calibri"/>
              </a:rPr>
              <a:t>о</a:t>
            </a:r>
            <a:r>
              <a:rPr sz="1400" spc="5" dirty="0" err="1">
                <a:latin typeface="Calibri"/>
                <a:cs typeface="Calibri"/>
              </a:rPr>
              <a:t>н</a:t>
            </a:r>
            <a:r>
              <a:rPr sz="1400" dirty="0" err="1">
                <a:latin typeface="Calibri"/>
                <a:cs typeface="Calibri"/>
              </a:rPr>
              <a:t>т</a:t>
            </a:r>
            <a:r>
              <a:rPr sz="1400" spc="-10" dirty="0" err="1">
                <a:latin typeface="Calibri"/>
                <a:cs typeface="Calibri"/>
              </a:rPr>
              <a:t>р</a:t>
            </a:r>
            <a:r>
              <a:rPr sz="1400" spc="-20" dirty="0" err="1">
                <a:latin typeface="Calibri"/>
                <a:cs typeface="Calibri"/>
              </a:rPr>
              <a:t>о</a:t>
            </a:r>
            <a:r>
              <a:rPr sz="1400" dirty="0" err="1">
                <a:latin typeface="Calibri"/>
                <a:cs typeface="Calibri"/>
              </a:rPr>
              <a:t>ль</a:t>
            </a:r>
            <a:r>
              <a:rPr sz="1400" spc="5" dirty="0" err="1">
                <a:latin typeface="Calibri"/>
                <a:cs typeface="Calibri"/>
              </a:rPr>
              <a:t>н</a:t>
            </a:r>
            <a:r>
              <a:rPr sz="1400" dirty="0" err="1">
                <a:latin typeface="Calibri"/>
                <a:cs typeface="Calibri"/>
              </a:rPr>
              <a:t>о</a:t>
            </a:r>
            <a:r>
              <a:rPr sz="1400" spc="-15" dirty="0" err="1">
                <a:latin typeface="Calibri"/>
                <a:cs typeface="Calibri"/>
              </a:rPr>
              <a:t>г</a:t>
            </a:r>
            <a:r>
              <a:rPr sz="1400" dirty="0" err="1">
                <a:latin typeface="Calibri"/>
                <a:cs typeface="Calibri"/>
              </a:rPr>
              <a:t>о</a:t>
            </a:r>
            <a:r>
              <a:rPr sz="1400" spc="-40" dirty="0">
                <a:latin typeface="Calibri"/>
                <a:cs typeface="Calibri"/>
              </a:rPr>
              <a:t> </a:t>
            </a:r>
            <a:r>
              <a:rPr sz="1400" dirty="0" err="1">
                <a:latin typeface="Calibri"/>
                <a:cs typeface="Calibri"/>
              </a:rPr>
              <a:t>обо</a:t>
            </a:r>
            <a:r>
              <a:rPr sz="1400" spc="-15" dirty="0" err="1">
                <a:latin typeface="Calibri"/>
                <a:cs typeface="Calibri"/>
              </a:rPr>
              <a:t>р</a:t>
            </a:r>
            <a:r>
              <a:rPr sz="1400" spc="-50" dirty="0" err="1">
                <a:latin typeface="Calibri"/>
                <a:cs typeface="Calibri"/>
              </a:rPr>
              <a:t>у</a:t>
            </a:r>
            <a:r>
              <a:rPr sz="1400" spc="-20" dirty="0" err="1">
                <a:latin typeface="Calibri"/>
                <a:cs typeface="Calibri"/>
              </a:rPr>
              <a:t>д</a:t>
            </a:r>
            <a:r>
              <a:rPr sz="1400" dirty="0" err="1">
                <a:latin typeface="Calibri"/>
                <a:cs typeface="Calibri"/>
              </a:rPr>
              <a:t>ова</a:t>
            </a:r>
            <a:r>
              <a:rPr sz="1400" spc="5" dirty="0" err="1">
                <a:latin typeface="Calibri"/>
                <a:cs typeface="Calibri"/>
              </a:rPr>
              <a:t>н</a:t>
            </a:r>
            <a:r>
              <a:rPr sz="1400" dirty="0" err="1">
                <a:latin typeface="Calibri"/>
                <a:cs typeface="Calibri"/>
              </a:rPr>
              <a:t>и</a:t>
            </a:r>
            <a:r>
              <a:rPr sz="1400" spc="-10" dirty="0" err="1">
                <a:latin typeface="Calibri"/>
                <a:cs typeface="Calibri"/>
              </a:rPr>
              <a:t>я</a:t>
            </a:r>
            <a:r>
              <a:rPr sz="1400" dirty="0">
                <a:latin typeface="Calibri"/>
                <a:cs typeface="Calibri"/>
              </a:rPr>
              <a:t>, </a:t>
            </a:r>
            <a:r>
              <a:rPr sz="1400" dirty="0" err="1">
                <a:latin typeface="Calibri"/>
                <a:cs typeface="Calibri"/>
              </a:rPr>
              <a:t>совр</a:t>
            </a:r>
            <a:r>
              <a:rPr sz="1400" spc="-20" dirty="0" err="1">
                <a:latin typeface="Calibri"/>
                <a:cs typeface="Calibri"/>
              </a:rPr>
              <a:t>е</a:t>
            </a:r>
            <a:r>
              <a:rPr sz="1400" dirty="0" err="1">
                <a:latin typeface="Calibri"/>
                <a:cs typeface="Calibri"/>
              </a:rPr>
              <a:t>м</a:t>
            </a:r>
            <a:r>
              <a:rPr sz="1400" spc="-5" dirty="0" err="1">
                <a:latin typeface="Calibri"/>
                <a:cs typeface="Calibri"/>
              </a:rPr>
              <a:t>е</a:t>
            </a:r>
            <a:r>
              <a:rPr sz="1400" dirty="0" err="1">
                <a:latin typeface="Calibri"/>
                <a:cs typeface="Calibri"/>
              </a:rPr>
              <a:t>нных</a:t>
            </a:r>
            <a:r>
              <a:rPr sz="1400" spc="-5" dirty="0">
                <a:latin typeface="Calibri"/>
                <a:cs typeface="Calibri"/>
              </a:rPr>
              <a:t> </a:t>
            </a:r>
            <a:r>
              <a:rPr sz="1400" spc="-20" dirty="0" err="1">
                <a:latin typeface="Calibri"/>
                <a:cs typeface="Calibri"/>
              </a:rPr>
              <a:t>те</a:t>
            </a:r>
            <a:r>
              <a:rPr sz="1400" dirty="0" err="1">
                <a:latin typeface="Calibri"/>
                <a:cs typeface="Calibri"/>
              </a:rPr>
              <a:t>х</a:t>
            </a:r>
            <a:r>
              <a:rPr sz="1400" spc="5" dirty="0" err="1">
                <a:latin typeface="Calibri"/>
                <a:cs typeface="Calibri"/>
              </a:rPr>
              <a:t>н</a:t>
            </a:r>
            <a:r>
              <a:rPr sz="1400" spc="-20" dirty="0" err="1">
                <a:latin typeface="Calibri"/>
                <a:cs typeface="Calibri"/>
              </a:rPr>
              <a:t>о</a:t>
            </a:r>
            <a:r>
              <a:rPr sz="1400" dirty="0" err="1">
                <a:latin typeface="Calibri"/>
                <a:cs typeface="Calibri"/>
              </a:rPr>
              <a:t>л</a:t>
            </a:r>
            <a:r>
              <a:rPr sz="1400" spc="5" dirty="0" err="1">
                <a:latin typeface="Calibri"/>
                <a:cs typeface="Calibri"/>
              </a:rPr>
              <a:t>о</a:t>
            </a:r>
            <a:r>
              <a:rPr sz="1400" spc="-10" dirty="0" err="1">
                <a:latin typeface="Calibri"/>
                <a:cs typeface="Calibri"/>
              </a:rPr>
              <a:t>г</a:t>
            </a:r>
            <a:r>
              <a:rPr sz="1400" dirty="0" err="1">
                <a:latin typeface="Calibri"/>
                <a:cs typeface="Calibri"/>
              </a:rPr>
              <a:t>ич</a:t>
            </a:r>
            <a:r>
              <a:rPr sz="1400" spc="-10" dirty="0" err="1">
                <a:latin typeface="Calibri"/>
                <a:cs typeface="Calibri"/>
              </a:rPr>
              <a:t>ес</a:t>
            </a:r>
            <a:r>
              <a:rPr sz="1400" dirty="0" err="1">
                <a:latin typeface="Calibri"/>
                <a:cs typeface="Calibri"/>
              </a:rPr>
              <a:t>к</a:t>
            </a:r>
            <a:r>
              <a:rPr sz="1400" spc="-10" dirty="0" err="1">
                <a:latin typeface="Calibri"/>
                <a:cs typeface="Calibri"/>
              </a:rPr>
              <a:t>и</a:t>
            </a:r>
            <a:r>
              <a:rPr sz="1400" dirty="0" err="1">
                <a:latin typeface="Calibri"/>
                <a:cs typeface="Calibri"/>
              </a:rPr>
              <a:t>х</a:t>
            </a:r>
            <a:r>
              <a:rPr sz="1400" spc="10" dirty="0">
                <a:latin typeface="Calibri"/>
                <a:cs typeface="Calibri"/>
              </a:rPr>
              <a:t> </a:t>
            </a:r>
            <a:r>
              <a:rPr sz="1400" dirty="0" err="1">
                <a:latin typeface="Calibri"/>
                <a:cs typeface="Calibri"/>
              </a:rPr>
              <a:t>п</a:t>
            </a:r>
            <a:r>
              <a:rPr sz="1400" spc="-5" dirty="0" err="1">
                <a:latin typeface="Calibri"/>
                <a:cs typeface="Calibri"/>
              </a:rPr>
              <a:t>р</a:t>
            </a:r>
            <a:r>
              <a:rPr sz="1400" dirty="0" err="1">
                <a:latin typeface="Calibri"/>
                <a:cs typeface="Calibri"/>
              </a:rPr>
              <a:t>о</a:t>
            </a:r>
            <a:r>
              <a:rPr sz="1400" spc="-15" dirty="0" err="1">
                <a:latin typeface="Calibri"/>
                <a:cs typeface="Calibri"/>
              </a:rPr>
              <a:t>ц</a:t>
            </a:r>
            <a:r>
              <a:rPr sz="1400" dirty="0" err="1">
                <a:latin typeface="Calibri"/>
                <a:cs typeface="Calibri"/>
              </a:rPr>
              <a:t>е</a:t>
            </a:r>
            <a:r>
              <a:rPr sz="1400" spc="-25" dirty="0" err="1">
                <a:latin typeface="Calibri"/>
                <a:cs typeface="Calibri"/>
              </a:rPr>
              <a:t>с</a:t>
            </a:r>
            <a:r>
              <a:rPr sz="1400" spc="-10" dirty="0" err="1">
                <a:latin typeface="Calibri"/>
                <a:cs typeface="Calibri"/>
              </a:rPr>
              <a:t>с</a:t>
            </a:r>
            <a:r>
              <a:rPr sz="1400" dirty="0" err="1">
                <a:latin typeface="Calibri"/>
                <a:cs typeface="Calibri"/>
              </a:rPr>
              <a:t>ов</a:t>
            </a:r>
            <a:r>
              <a:rPr sz="1400" dirty="0">
                <a:latin typeface="Calibri"/>
                <a:cs typeface="Calibri"/>
              </a:rPr>
              <a:t>.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533400" y="4352542"/>
            <a:ext cx="4800600" cy="237934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ct val="100000"/>
              </a:lnSpc>
            </a:pPr>
            <a:endParaRPr sz="12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2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2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2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2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2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2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2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2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2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2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150">
              <a:latin typeface="Times New Roman"/>
              <a:cs typeface="Times New Roman"/>
            </a:endParaRPr>
          </a:p>
          <a:p>
            <a:pPr marR="486409" algn="r">
              <a:lnSpc>
                <a:spcPct val="100000"/>
              </a:lnSpc>
            </a:pPr>
            <a:r>
              <a:rPr sz="1200" spc="-5" dirty="0">
                <a:solidFill>
                  <a:srgbClr val="888888"/>
                </a:solidFill>
                <a:latin typeface="Calibri"/>
                <a:cs typeface="Calibri"/>
              </a:rPr>
              <a:t>4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533400" y="4352542"/>
            <a:ext cx="4800600" cy="237896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57200" y="152400"/>
            <a:ext cx="7162800" cy="36933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/>
            <a:r>
              <a:rPr lang="ru-RU" spc="20" dirty="0"/>
              <a:t>Инвестиционная составляющая проекта</a:t>
            </a:r>
            <a:endParaRPr spc="20" dirty="0"/>
          </a:p>
        </p:txBody>
      </p:sp>
      <p:sp>
        <p:nvSpPr>
          <p:cNvPr id="3" name="object 3"/>
          <p:cNvSpPr txBox="1"/>
          <p:nvPr/>
        </p:nvSpPr>
        <p:spPr>
          <a:xfrm>
            <a:off x="535940" y="633222"/>
            <a:ext cx="7888605" cy="347787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98450" marR="66040" indent="-285750" algn="just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ru-RU" sz="1400" dirty="0">
                <a:latin typeface="Calibri"/>
                <a:cs typeface="Calibri"/>
              </a:rPr>
              <a:t>Проект</a:t>
            </a:r>
            <a:r>
              <a:rPr sz="1400" spc="-10" dirty="0">
                <a:latin typeface="Calibri"/>
                <a:cs typeface="Calibri"/>
              </a:rPr>
              <a:t> р</a:t>
            </a:r>
            <a:r>
              <a:rPr sz="1400" dirty="0">
                <a:latin typeface="Calibri"/>
                <a:cs typeface="Calibri"/>
              </a:rPr>
              <a:t>еали</a:t>
            </a:r>
            <a:r>
              <a:rPr sz="1400" spc="-10" dirty="0">
                <a:latin typeface="Calibri"/>
                <a:cs typeface="Calibri"/>
              </a:rPr>
              <a:t>з</a:t>
            </a:r>
            <a:r>
              <a:rPr sz="1400" dirty="0">
                <a:latin typeface="Calibri"/>
                <a:cs typeface="Calibri"/>
              </a:rPr>
              <a:t>овывался</a:t>
            </a:r>
            <a:r>
              <a:rPr sz="1400" spc="-5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п</a:t>
            </a:r>
            <a:r>
              <a:rPr sz="1400" spc="-5" dirty="0">
                <a:latin typeface="Calibri"/>
                <a:cs typeface="Calibri"/>
              </a:rPr>
              <a:t>р</a:t>
            </a:r>
            <a:r>
              <a:rPr sz="1400" dirty="0">
                <a:latin typeface="Calibri"/>
                <a:cs typeface="Calibri"/>
              </a:rPr>
              <a:t>и</a:t>
            </a:r>
            <a:r>
              <a:rPr sz="1400" spc="-10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п</a:t>
            </a:r>
            <a:r>
              <a:rPr sz="1400" spc="-35" dirty="0">
                <a:latin typeface="Calibri"/>
                <a:cs typeface="Calibri"/>
              </a:rPr>
              <a:t>о</a:t>
            </a:r>
            <a:r>
              <a:rPr sz="1400" spc="30" dirty="0">
                <a:latin typeface="Calibri"/>
                <a:cs typeface="Calibri"/>
              </a:rPr>
              <a:t>д</a:t>
            </a:r>
            <a:r>
              <a:rPr sz="1400" spc="-20" dirty="0">
                <a:latin typeface="Calibri"/>
                <a:cs typeface="Calibri"/>
              </a:rPr>
              <a:t>д</a:t>
            </a:r>
            <a:r>
              <a:rPr sz="1400" dirty="0">
                <a:latin typeface="Calibri"/>
                <a:cs typeface="Calibri"/>
              </a:rPr>
              <a:t>е</a:t>
            </a:r>
            <a:r>
              <a:rPr sz="1400" spc="-20" dirty="0">
                <a:latin typeface="Calibri"/>
                <a:cs typeface="Calibri"/>
              </a:rPr>
              <a:t>р</a:t>
            </a:r>
            <a:r>
              <a:rPr sz="1400" dirty="0">
                <a:latin typeface="Calibri"/>
                <a:cs typeface="Calibri"/>
              </a:rPr>
              <a:t>ж</a:t>
            </a:r>
            <a:r>
              <a:rPr sz="1400" spc="-20" dirty="0">
                <a:latin typeface="Calibri"/>
                <a:cs typeface="Calibri"/>
              </a:rPr>
              <a:t>к</a:t>
            </a:r>
            <a:r>
              <a:rPr sz="1400" dirty="0">
                <a:latin typeface="Calibri"/>
                <a:cs typeface="Calibri"/>
              </a:rPr>
              <a:t>е</a:t>
            </a:r>
            <a:r>
              <a:rPr sz="1400" spc="-10" dirty="0">
                <a:latin typeface="Calibri"/>
                <a:cs typeface="Calibri"/>
              </a:rPr>
              <a:t> Ц</a:t>
            </a:r>
            <a:r>
              <a:rPr sz="1400" dirty="0">
                <a:latin typeface="Calibri"/>
                <a:cs typeface="Calibri"/>
              </a:rPr>
              <a:t>ент</a:t>
            </a:r>
            <a:r>
              <a:rPr sz="1400" spc="-10" dirty="0">
                <a:latin typeface="Calibri"/>
                <a:cs typeface="Calibri"/>
              </a:rPr>
              <a:t>р</a:t>
            </a:r>
            <a:r>
              <a:rPr sz="1400" dirty="0">
                <a:latin typeface="Calibri"/>
                <a:cs typeface="Calibri"/>
              </a:rPr>
              <a:t>а</a:t>
            </a:r>
            <a:r>
              <a:rPr sz="1400" spc="5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м</a:t>
            </a:r>
            <a:r>
              <a:rPr sz="1400" spc="-30" dirty="0">
                <a:latin typeface="Calibri"/>
                <a:cs typeface="Calibri"/>
              </a:rPr>
              <a:t>е</a:t>
            </a:r>
            <a:r>
              <a:rPr sz="1400" dirty="0">
                <a:latin typeface="Calibri"/>
                <a:cs typeface="Calibri"/>
              </a:rPr>
              <a:t>ж</a:t>
            </a:r>
            <a:r>
              <a:rPr sz="1400" spc="-20" dirty="0">
                <a:latin typeface="Calibri"/>
                <a:cs typeface="Calibri"/>
              </a:rPr>
              <a:t>д</a:t>
            </a:r>
            <a:r>
              <a:rPr sz="1400" dirty="0">
                <a:latin typeface="Calibri"/>
                <a:cs typeface="Calibri"/>
              </a:rPr>
              <a:t>уна</a:t>
            </a:r>
            <a:r>
              <a:rPr sz="1400" spc="-10" dirty="0">
                <a:latin typeface="Calibri"/>
                <a:cs typeface="Calibri"/>
              </a:rPr>
              <a:t>р</a:t>
            </a:r>
            <a:r>
              <a:rPr sz="1400" spc="-35" dirty="0">
                <a:latin typeface="Calibri"/>
                <a:cs typeface="Calibri"/>
              </a:rPr>
              <a:t>о</a:t>
            </a:r>
            <a:r>
              <a:rPr sz="1400" dirty="0">
                <a:latin typeface="Calibri"/>
                <a:cs typeface="Calibri"/>
              </a:rPr>
              <a:t>дно</a:t>
            </a:r>
            <a:r>
              <a:rPr sz="1400" spc="-20" dirty="0">
                <a:latin typeface="Calibri"/>
                <a:cs typeface="Calibri"/>
              </a:rPr>
              <a:t>г</a:t>
            </a:r>
            <a:r>
              <a:rPr sz="1400" dirty="0">
                <a:latin typeface="Calibri"/>
                <a:cs typeface="Calibri"/>
              </a:rPr>
              <a:t>о п</a:t>
            </a:r>
            <a:r>
              <a:rPr sz="1400" spc="-10" dirty="0">
                <a:latin typeface="Calibri"/>
                <a:cs typeface="Calibri"/>
              </a:rPr>
              <a:t>р</a:t>
            </a:r>
            <a:r>
              <a:rPr sz="1400" dirty="0">
                <a:latin typeface="Calibri"/>
                <a:cs typeface="Calibri"/>
              </a:rPr>
              <a:t>омышлен</a:t>
            </a:r>
            <a:r>
              <a:rPr sz="1400" spc="5" dirty="0">
                <a:latin typeface="Calibri"/>
                <a:cs typeface="Calibri"/>
              </a:rPr>
              <a:t>н</a:t>
            </a:r>
            <a:r>
              <a:rPr sz="1400" dirty="0">
                <a:latin typeface="Calibri"/>
                <a:cs typeface="Calibri"/>
              </a:rPr>
              <a:t>о</a:t>
            </a:r>
            <a:r>
              <a:rPr sz="1400" spc="-15" dirty="0">
                <a:latin typeface="Calibri"/>
                <a:cs typeface="Calibri"/>
              </a:rPr>
              <a:t>г</a:t>
            </a:r>
            <a:r>
              <a:rPr sz="1400" dirty="0">
                <a:latin typeface="Calibri"/>
                <a:cs typeface="Calibri"/>
              </a:rPr>
              <a:t>о</a:t>
            </a:r>
            <a:r>
              <a:rPr sz="1400" spc="-25" dirty="0">
                <a:latin typeface="Calibri"/>
                <a:cs typeface="Calibri"/>
              </a:rPr>
              <a:t> </a:t>
            </a:r>
            <a:r>
              <a:rPr sz="1400" spc="-10" dirty="0">
                <a:latin typeface="Calibri"/>
                <a:cs typeface="Calibri"/>
              </a:rPr>
              <a:t>со</a:t>
            </a:r>
            <a:r>
              <a:rPr sz="1400" dirty="0">
                <a:latin typeface="Calibri"/>
                <a:cs typeface="Calibri"/>
              </a:rPr>
              <a:t>т</a:t>
            </a:r>
            <a:r>
              <a:rPr sz="1400" spc="-25" dirty="0">
                <a:latin typeface="Calibri"/>
                <a:cs typeface="Calibri"/>
              </a:rPr>
              <a:t>р</a:t>
            </a:r>
            <a:r>
              <a:rPr sz="1400" spc="-50" dirty="0">
                <a:latin typeface="Calibri"/>
                <a:cs typeface="Calibri"/>
              </a:rPr>
              <a:t>у</a:t>
            </a:r>
            <a:r>
              <a:rPr sz="1400" dirty="0">
                <a:latin typeface="Calibri"/>
                <a:cs typeface="Calibri"/>
              </a:rPr>
              <a:t>дниче</a:t>
            </a:r>
            <a:r>
              <a:rPr sz="1400" spc="-10" dirty="0">
                <a:latin typeface="Calibri"/>
                <a:cs typeface="Calibri"/>
              </a:rPr>
              <a:t>с</a:t>
            </a:r>
            <a:r>
              <a:rPr sz="1400" dirty="0">
                <a:latin typeface="Calibri"/>
                <a:cs typeface="Calibri"/>
              </a:rPr>
              <a:t>тва ЮНИ</a:t>
            </a:r>
            <a:r>
              <a:rPr sz="1400" spc="-30" dirty="0">
                <a:latin typeface="Calibri"/>
                <a:cs typeface="Calibri"/>
              </a:rPr>
              <a:t>Д</a:t>
            </a:r>
            <a:r>
              <a:rPr sz="1400" dirty="0">
                <a:latin typeface="Calibri"/>
                <a:cs typeface="Calibri"/>
              </a:rPr>
              <a:t>О</a:t>
            </a:r>
            <a:r>
              <a:rPr sz="1400" spc="-25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в</a:t>
            </a:r>
            <a:r>
              <a:rPr sz="1400" spc="5" dirty="0">
                <a:latin typeface="Calibri"/>
                <a:cs typeface="Calibri"/>
              </a:rPr>
              <a:t> </a:t>
            </a:r>
            <a:r>
              <a:rPr sz="1400" spc="-30" dirty="0">
                <a:latin typeface="Calibri"/>
                <a:cs typeface="Calibri"/>
              </a:rPr>
              <a:t>Р</a:t>
            </a:r>
            <a:r>
              <a:rPr sz="1400" dirty="0">
                <a:latin typeface="Calibri"/>
                <a:cs typeface="Calibri"/>
              </a:rPr>
              <a:t>о</a:t>
            </a:r>
            <a:r>
              <a:rPr sz="1400" spc="-15" dirty="0">
                <a:latin typeface="Calibri"/>
                <a:cs typeface="Calibri"/>
              </a:rPr>
              <a:t>с</a:t>
            </a:r>
            <a:r>
              <a:rPr sz="1400" spc="-10" dirty="0">
                <a:latin typeface="Calibri"/>
                <a:cs typeface="Calibri"/>
              </a:rPr>
              <a:t>с</a:t>
            </a:r>
            <a:r>
              <a:rPr sz="1400" dirty="0">
                <a:latin typeface="Calibri"/>
                <a:cs typeface="Calibri"/>
              </a:rPr>
              <a:t>и</a:t>
            </a:r>
            <a:r>
              <a:rPr sz="1400" spc="-10" dirty="0">
                <a:latin typeface="Calibri"/>
                <a:cs typeface="Calibri"/>
              </a:rPr>
              <a:t>и</a:t>
            </a:r>
            <a:r>
              <a:rPr sz="1400" dirty="0">
                <a:latin typeface="Calibri"/>
                <a:cs typeface="Calibri"/>
              </a:rPr>
              <a:t>, </a:t>
            </a:r>
            <a:r>
              <a:rPr sz="1400" spc="-130" dirty="0">
                <a:latin typeface="Calibri"/>
                <a:cs typeface="Calibri"/>
              </a:rPr>
              <a:t>Т</a:t>
            </a:r>
            <a:r>
              <a:rPr sz="1400" dirty="0">
                <a:latin typeface="Calibri"/>
                <a:cs typeface="Calibri"/>
              </a:rPr>
              <a:t>оргпредства</a:t>
            </a:r>
            <a:r>
              <a:rPr sz="1400" spc="25" dirty="0">
                <a:latin typeface="Calibri"/>
                <a:cs typeface="Calibri"/>
              </a:rPr>
              <a:t> </a:t>
            </a:r>
            <a:r>
              <a:rPr sz="1400" spc="-30" dirty="0">
                <a:latin typeface="Calibri"/>
                <a:cs typeface="Calibri"/>
              </a:rPr>
              <a:t>Р</a:t>
            </a:r>
            <a:r>
              <a:rPr sz="1400" dirty="0">
                <a:latin typeface="Calibri"/>
                <a:cs typeface="Calibri"/>
              </a:rPr>
              <a:t>о</a:t>
            </a:r>
            <a:r>
              <a:rPr sz="1400" spc="-15" dirty="0">
                <a:latin typeface="Calibri"/>
                <a:cs typeface="Calibri"/>
              </a:rPr>
              <a:t>с</a:t>
            </a:r>
            <a:r>
              <a:rPr sz="1400" spc="-10" dirty="0">
                <a:latin typeface="Calibri"/>
                <a:cs typeface="Calibri"/>
              </a:rPr>
              <a:t>с</a:t>
            </a:r>
            <a:r>
              <a:rPr sz="1400" dirty="0">
                <a:latin typeface="Calibri"/>
                <a:cs typeface="Calibri"/>
              </a:rPr>
              <a:t>ии</a:t>
            </a:r>
            <a:r>
              <a:rPr sz="1400" spc="10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в</a:t>
            </a:r>
            <a:r>
              <a:rPr sz="1400" spc="-5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Ч</a:t>
            </a:r>
            <a:r>
              <a:rPr sz="1400" spc="-20" dirty="0">
                <a:latin typeface="Calibri"/>
                <a:cs typeface="Calibri"/>
              </a:rPr>
              <a:t>е</a:t>
            </a:r>
            <a:r>
              <a:rPr sz="1400" dirty="0">
                <a:latin typeface="Calibri"/>
                <a:cs typeface="Calibri"/>
              </a:rPr>
              <a:t>хии,</a:t>
            </a:r>
            <a:r>
              <a:rPr sz="1400" spc="10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а</a:t>
            </a:r>
            <a:r>
              <a:rPr sz="1400" spc="-5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та</a:t>
            </a:r>
            <a:r>
              <a:rPr sz="1400" spc="-10" dirty="0">
                <a:latin typeface="Calibri"/>
                <a:cs typeface="Calibri"/>
              </a:rPr>
              <a:t>кж</a:t>
            </a:r>
            <a:r>
              <a:rPr sz="1400" dirty="0">
                <a:latin typeface="Calibri"/>
                <a:cs typeface="Calibri"/>
              </a:rPr>
              <a:t>е</a:t>
            </a:r>
            <a:r>
              <a:rPr sz="1400" spc="-10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Минпро</a:t>
            </a:r>
            <a:r>
              <a:rPr sz="1400" spc="-15" dirty="0">
                <a:latin typeface="Calibri"/>
                <a:cs typeface="Calibri"/>
              </a:rPr>
              <a:t>м</a:t>
            </a:r>
            <a:r>
              <a:rPr sz="1400" spc="-20" dirty="0">
                <a:latin typeface="Calibri"/>
                <a:cs typeface="Calibri"/>
              </a:rPr>
              <a:t>т</a:t>
            </a:r>
            <a:r>
              <a:rPr sz="1400" dirty="0">
                <a:latin typeface="Calibri"/>
                <a:cs typeface="Calibri"/>
              </a:rPr>
              <a:t>ор</a:t>
            </a:r>
            <a:r>
              <a:rPr sz="1400" spc="-10" dirty="0">
                <a:latin typeface="Calibri"/>
                <a:cs typeface="Calibri"/>
              </a:rPr>
              <a:t>г</a:t>
            </a:r>
            <a:r>
              <a:rPr sz="1400" dirty="0">
                <a:latin typeface="Calibri"/>
                <a:cs typeface="Calibri"/>
              </a:rPr>
              <a:t>а</a:t>
            </a:r>
            <a:r>
              <a:rPr sz="1400" spc="-5" dirty="0">
                <a:latin typeface="Calibri"/>
                <a:cs typeface="Calibri"/>
              </a:rPr>
              <a:t> </a:t>
            </a:r>
            <a:r>
              <a:rPr sz="1400" spc="-30" dirty="0">
                <a:latin typeface="Calibri"/>
                <a:cs typeface="Calibri"/>
              </a:rPr>
              <a:t>Р</a:t>
            </a:r>
            <a:r>
              <a:rPr sz="1400" dirty="0">
                <a:latin typeface="Calibri"/>
                <a:cs typeface="Calibri"/>
              </a:rPr>
              <a:t>о</a:t>
            </a:r>
            <a:r>
              <a:rPr sz="1400" spc="-15" dirty="0">
                <a:latin typeface="Calibri"/>
                <a:cs typeface="Calibri"/>
              </a:rPr>
              <a:t>с</a:t>
            </a:r>
            <a:r>
              <a:rPr sz="1400" spc="-10" dirty="0">
                <a:latin typeface="Calibri"/>
                <a:cs typeface="Calibri"/>
              </a:rPr>
              <a:t>с</a:t>
            </a:r>
            <a:r>
              <a:rPr sz="1400" dirty="0">
                <a:latin typeface="Calibri"/>
                <a:cs typeface="Calibri"/>
              </a:rPr>
              <a:t>и</a:t>
            </a:r>
            <a:r>
              <a:rPr sz="1400" spc="-10" dirty="0">
                <a:latin typeface="Calibri"/>
                <a:cs typeface="Calibri"/>
              </a:rPr>
              <a:t>и</a:t>
            </a:r>
            <a:r>
              <a:rPr sz="1400" dirty="0">
                <a:latin typeface="Calibri"/>
                <a:cs typeface="Calibri"/>
              </a:rPr>
              <a:t>,</a:t>
            </a:r>
            <a:r>
              <a:rPr sz="1400" spc="15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че</a:t>
            </a:r>
            <a:r>
              <a:rPr sz="1400" spc="-10" dirty="0">
                <a:latin typeface="Calibri"/>
                <a:cs typeface="Calibri"/>
              </a:rPr>
              <a:t>р</a:t>
            </a:r>
            <a:r>
              <a:rPr sz="1400" dirty="0">
                <a:latin typeface="Calibri"/>
                <a:cs typeface="Calibri"/>
              </a:rPr>
              <a:t>ез</a:t>
            </a:r>
            <a:r>
              <a:rPr sz="1400" spc="-5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уча</a:t>
            </a:r>
            <a:r>
              <a:rPr sz="1400" spc="-5" dirty="0">
                <a:latin typeface="Calibri"/>
                <a:cs typeface="Calibri"/>
              </a:rPr>
              <a:t>с</a:t>
            </a:r>
            <a:r>
              <a:rPr sz="1400" dirty="0">
                <a:latin typeface="Calibri"/>
                <a:cs typeface="Calibri"/>
              </a:rPr>
              <a:t>т</a:t>
            </a:r>
            <a:r>
              <a:rPr sz="1400" spc="-10" dirty="0">
                <a:latin typeface="Calibri"/>
                <a:cs typeface="Calibri"/>
              </a:rPr>
              <a:t>и</a:t>
            </a:r>
            <a:r>
              <a:rPr sz="1400" dirty="0">
                <a:latin typeface="Calibri"/>
                <a:cs typeface="Calibri"/>
              </a:rPr>
              <a:t>е в </a:t>
            </a:r>
            <a:r>
              <a:rPr sz="1400" spc="-10" dirty="0">
                <a:latin typeface="Calibri"/>
                <a:cs typeface="Calibri"/>
              </a:rPr>
              <a:t>р</a:t>
            </a:r>
            <a:r>
              <a:rPr sz="1400" dirty="0">
                <a:latin typeface="Calibri"/>
                <a:cs typeface="Calibri"/>
              </a:rPr>
              <a:t>а</a:t>
            </a:r>
            <a:r>
              <a:rPr sz="1400" spc="-5" dirty="0">
                <a:latin typeface="Calibri"/>
                <a:cs typeface="Calibri"/>
              </a:rPr>
              <a:t>б</a:t>
            </a:r>
            <a:r>
              <a:rPr sz="1400" spc="-10" dirty="0">
                <a:latin typeface="Calibri"/>
                <a:cs typeface="Calibri"/>
              </a:rPr>
              <a:t>о</a:t>
            </a:r>
            <a:r>
              <a:rPr sz="1400" spc="-20" dirty="0">
                <a:latin typeface="Calibri"/>
                <a:cs typeface="Calibri"/>
              </a:rPr>
              <a:t>т</a:t>
            </a:r>
            <a:r>
              <a:rPr sz="1400" dirty="0">
                <a:latin typeface="Calibri"/>
                <a:cs typeface="Calibri"/>
              </a:rPr>
              <a:t>е М</a:t>
            </a:r>
            <a:r>
              <a:rPr sz="1400" spc="-30" dirty="0">
                <a:latin typeface="Calibri"/>
                <a:cs typeface="Calibri"/>
              </a:rPr>
              <a:t>е</a:t>
            </a:r>
            <a:r>
              <a:rPr sz="1400" dirty="0">
                <a:latin typeface="Calibri"/>
                <a:cs typeface="Calibri"/>
              </a:rPr>
              <a:t>жп</a:t>
            </a:r>
            <a:r>
              <a:rPr sz="1400" spc="-5" dirty="0">
                <a:latin typeface="Calibri"/>
                <a:cs typeface="Calibri"/>
              </a:rPr>
              <a:t>р</a:t>
            </a:r>
            <a:r>
              <a:rPr sz="1400" dirty="0">
                <a:latin typeface="Calibri"/>
                <a:cs typeface="Calibri"/>
              </a:rPr>
              <a:t>ав</a:t>
            </a:r>
            <a:r>
              <a:rPr sz="1400" spc="-5" dirty="0">
                <a:latin typeface="Calibri"/>
                <a:cs typeface="Calibri"/>
              </a:rPr>
              <a:t>и</a:t>
            </a:r>
            <a:r>
              <a:rPr sz="1400" spc="-20" dirty="0">
                <a:latin typeface="Calibri"/>
                <a:cs typeface="Calibri"/>
              </a:rPr>
              <a:t>т</a:t>
            </a:r>
            <a:r>
              <a:rPr sz="1400" spc="-30" dirty="0">
                <a:latin typeface="Calibri"/>
                <a:cs typeface="Calibri"/>
              </a:rPr>
              <a:t>е</a:t>
            </a:r>
            <a:r>
              <a:rPr sz="1400" dirty="0">
                <a:latin typeface="Calibri"/>
                <a:cs typeface="Calibri"/>
              </a:rPr>
              <a:t>льс</a:t>
            </a:r>
            <a:r>
              <a:rPr sz="1400" spc="-10" dirty="0">
                <a:latin typeface="Calibri"/>
                <a:cs typeface="Calibri"/>
              </a:rPr>
              <a:t>т</a:t>
            </a:r>
            <a:r>
              <a:rPr sz="1400" dirty="0">
                <a:latin typeface="Calibri"/>
                <a:cs typeface="Calibri"/>
              </a:rPr>
              <a:t>венной</a:t>
            </a:r>
            <a:r>
              <a:rPr sz="1400" spc="-5" dirty="0">
                <a:latin typeface="Calibri"/>
                <a:cs typeface="Calibri"/>
              </a:rPr>
              <a:t> </a:t>
            </a:r>
            <a:r>
              <a:rPr sz="1400" spc="-20" dirty="0">
                <a:latin typeface="Calibri"/>
                <a:cs typeface="Calibri"/>
              </a:rPr>
              <a:t>К</a:t>
            </a:r>
            <a:r>
              <a:rPr sz="1400" dirty="0">
                <a:latin typeface="Calibri"/>
                <a:cs typeface="Calibri"/>
              </a:rPr>
              <a:t>оми</a:t>
            </a:r>
            <a:r>
              <a:rPr sz="1400" spc="-20" dirty="0">
                <a:latin typeface="Calibri"/>
                <a:cs typeface="Calibri"/>
              </a:rPr>
              <a:t>с</a:t>
            </a:r>
            <a:r>
              <a:rPr sz="1400" spc="-10" dirty="0">
                <a:latin typeface="Calibri"/>
                <a:cs typeface="Calibri"/>
              </a:rPr>
              <a:t>с</a:t>
            </a:r>
            <a:r>
              <a:rPr sz="1400" dirty="0">
                <a:latin typeface="Calibri"/>
                <a:cs typeface="Calibri"/>
              </a:rPr>
              <a:t>ии</a:t>
            </a:r>
            <a:r>
              <a:rPr sz="1400" spc="-5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по</a:t>
            </a:r>
            <a:r>
              <a:rPr sz="1400" spc="-15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э</a:t>
            </a:r>
            <a:r>
              <a:rPr sz="1400" spc="-30" dirty="0">
                <a:latin typeface="Calibri"/>
                <a:cs typeface="Calibri"/>
              </a:rPr>
              <a:t>к</a:t>
            </a:r>
            <a:r>
              <a:rPr sz="1400" dirty="0">
                <a:latin typeface="Calibri"/>
                <a:cs typeface="Calibri"/>
              </a:rPr>
              <a:t>о</a:t>
            </a:r>
            <a:r>
              <a:rPr sz="1400" spc="5" dirty="0">
                <a:latin typeface="Calibri"/>
                <a:cs typeface="Calibri"/>
              </a:rPr>
              <a:t>н</a:t>
            </a:r>
            <a:r>
              <a:rPr sz="1400" dirty="0">
                <a:latin typeface="Calibri"/>
                <a:cs typeface="Calibri"/>
              </a:rPr>
              <a:t>омиче</a:t>
            </a:r>
            <a:r>
              <a:rPr sz="1400" spc="-10" dirty="0">
                <a:latin typeface="Calibri"/>
                <a:cs typeface="Calibri"/>
              </a:rPr>
              <a:t>с</a:t>
            </a:r>
            <a:r>
              <a:rPr sz="1400" spc="-30" dirty="0">
                <a:latin typeface="Calibri"/>
                <a:cs typeface="Calibri"/>
              </a:rPr>
              <a:t>к</a:t>
            </a:r>
            <a:r>
              <a:rPr sz="1400" dirty="0">
                <a:latin typeface="Calibri"/>
                <a:cs typeface="Calibri"/>
              </a:rPr>
              <a:t>о</a:t>
            </a:r>
            <a:r>
              <a:rPr sz="1400" spc="-10" dirty="0">
                <a:latin typeface="Calibri"/>
                <a:cs typeface="Calibri"/>
              </a:rPr>
              <a:t>м</a:t>
            </a:r>
            <a:r>
              <a:rPr sz="1400" spc="-40" dirty="0">
                <a:latin typeface="Calibri"/>
                <a:cs typeface="Calibri"/>
              </a:rPr>
              <a:t>у</a:t>
            </a:r>
            <a:r>
              <a:rPr sz="1400" dirty="0">
                <a:latin typeface="Calibri"/>
                <a:cs typeface="Calibri"/>
              </a:rPr>
              <a:t>, промышленно</a:t>
            </a:r>
            <a:r>
              <a:rPr sz="1400" spc="-10" dirty="0">
                <a:latin typeface="Calibri"/>
                <a:cs typeface="Calibri"/>
              </a:rPr>
              <a:t>м</a:t>
            </a:r>
            <a:r>
              <a:rPr sz="1400" dirty="0">
                <a:latin typeface="Calibri"/>
                <a:cs typeface="Calibri"/>
              </a:rPr>
              <a:t>у</a:t>
            </a:r>
            <a:r>
              <a:rPr sz="1400" spc="-20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и </a:t>
            </a:r>
            <a:r>
              <a:rPr sz="1400" spc="5" dirty="0">
                <a:latin typeface="Calibri"/>
                <a:cs typeface="Calibri"/>
              </a:rPr>
              <a:t>н</a:t>
            </a:r>
            <a:r>
              <a:rPr sz="1400" spc="-15" dirty="0">
                <a:latin typeface="Calibri"/>
                <a:cs typeface="Calibri"/>
              </a:rPr>
              <a:t>а</a:t>
            </a:r>
            <a:r>
              <a:rPr sz="1400" dirty="0">
                <a:latin typeface="Calibri"/>
                <a:cs typeface="Calibri"/>
              </a:rPr>
              <a:t>уч</a:t>
            </a:r>
            <a:r>
              <a:rPr sz="1400" spc="5" dirty="0">
                <a:latin typeface="Calibri"/>
                <a:cs typeface="Calibri"/>
              </a:rPr>
              <a:t>н</a:t>
            </a:r>
            <a:r>
              <a:rPr sz="1400" spc="25" dirty="0">
                <a:latin typeface="Calibri"/>
                <a:cs typeface="Calibri"/>
              </a:rPr>
              <a:t>о</a:t>
            </a:r>
            <a:r>
              <a:rPr sz="1400" dirty="0">
                <a:latin typeface="Calibri"/>
                <a:cs typeface="Calibri"/>
              </a:rPr>
              <a:t>-</a:t>
            </a:r>
            <a:r>
              <a:rPr sz="1400" spc="-20" dirty="0">
                <a:latin typeface="Calibri"/>
                <a:cs typeface="Calibri"/>
              </a:rPr>
              <a:t>те</a:t>
            </a:r>
            <a:r>
              <a:rPr sz="1400" dirty="0">
                <a:latin typeface="Calibri"/>
                <a:cs typeface="Calibri"/>
              </a:rPr>
              <a:t>х</a:t>
            </a:r>
            <a:r>
              <a:rPr sz="1400" spc="5" dirty="0">
                <a:latin typeface="Calibri"/>
                <a:cs typeface="Calibri"/>
              </a:rPr>
              <a:t>н</a:t>
            </a:r>
            <a:r>
              <a:rPr sz="1400" dirty="0">
                <a:latin typeface="Calibri"/>
                <a:cs typeface="Calibri"/>
              </a:rPr>
              <a:t>ич</a:t>
            </a:r>
            <a:r>
              <a:rPr sz="1400" spc="-10" dirty="0">
                <a:latin typeface="Calibri"/>
                <a:cs typeface="Calibri"/>
              </a:rPr>
              <a:t>ес</a:t>
            </a:r>
            <a:r>
              <a:rPr sz="1400" spc="-30" dirty="0">
                <a:latin typeface="Calibri"/>
                <a:cs typeface="Calibri"/>
              </a:rPr>
              <a:t>к</a:t>
            </a:r>
            <a:r>
              <a:rPr sz="1400" dirty="0">
                <a:latin typeface="Calibri"/>
                <a:cs typeface="Calibri"/>
              </a:rPr>
              <a:t>о</a:t>
            </a:r>
            <a:r>
              <a:rPr sz="1400" spc="-10" dirty="0">
                <a:latin typeface="Calibri"/>
                <a:cs typeface="Calibri"/>
              </a:rPr>
              <a:t>м</a:t>
            </a:r>
            <a:r>
              <a:rPr sz="1400" dirty="0">
                <a:latin typeface="Calibri"/>
                <a:cs typeface="Calibri"/>
              </a:rPr>
              <a:t>у </a:t>
            </a:r>
            <a:r>
              <a:rPr sz="1400" spc="-10" dirty="0">
                <a:latin typeface="Calibri"/>
                <a:cs typeface="Calibri"/>
              </a:rPr>
              <a:t>со</a:t>
            </a:r>
            <a:r>
              <a:rPr sz="1400" dirty="0">
                <a:latin typeface="Calibri"/>
                <a:cs typeface="Calibri"/>
              </a:rPr>
              <a:t>т</a:t>
            </a:r>
            <a:r>
              <a:rPr sz="1400" spc="-25" dirty="0">
                <a:latin typeface="Calibri"/>
                <a:cs typeface="Calibri"/>
              </a:rPr>
              <a:t>р</a:t>
            </a:r>
            <a:r>
              <a:rPr sz="1400" spc="-50" dirty="0">
                <a:latin typeface="Calibri"/>
                <a:cs typeface="Calibri"/>
              </a:rPr>
              <a:t>у</a:t>
            </a:r>
            <a:r>
              <a:rPr sz="1400" dirty="0">
                <a:latin typeface="Calibri"/>
                <a:cs typeface="Calibri"/>
              </a:rPr>
              <a:t>дниче</a:t>
            </a:r>
            <a:r>
              <a:rPr sz="1400" spc="-10" dirty="0">
                <a:latin typeface="Calibri"/>
                <a:cs typeface="Calibri"/>
              </a:rPr>
              <a:t>с</a:t>
            </a:r>
            <a:r>
              <a:rPr sz="1400" dirty="0">
                <a:latin typeface="Calibri"/>
                <a:cs typeface="Calibri"/>
              </a:rPr>
              <a:t>тву</a:t>
            </a:r>
            <a:r>
              <a:rPr sz="1400" spc="-10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м</a:t>
            </a:r>
            <a:r>
              <a:rPr sz="1400" spc="-30" dirty="0">
                <a:latin typeface="Calibri"/>
                <a:cs typeface="Calibri"/>
              </a:rPr>
              <a:t>е</a:t>
            </a:r>
            <a:r>
              <a:rPr sz="1400" dirty="0">
                <a:latin typeface="Calibri"/>
                <a:cs typeface="Calibri"/>
              </a:rPr>
              <a:t>ж</a:t>
            </a:r>
            <a:r>
              <a:rPr sz="1400" spc="-20" dirty="0">
                <a:latin typeface="Calibri"/>
                <a:cs typeface="Calibri"/>
              </a:rPr>
              <a:t>д</a:t>
            </a:r>
            <a:r>
              <a:rPr sz="1400" dirty="0">
                <a:latin typeface="Calibri"/>
                <a:cs typeface="Calibri"/>
              </a:rPr>
              <a:t>у</a:t>
            </a:r>
            <a:r>
              <a:rPr sz="1400" spc="5" dirty="0">
                <a:latin typeface="Calibri"/>
                <a:cs typeface="Calibri"/>
              </a:rPr>
              <a:t> </a:t>
            </a:r>
            <a:r>
              <a:rPr sz="1400" spc="-30" dirty="0">
                <a:latin typeface="Calibri"/>
                <a:cs typeface="Calibri"/>
              </a:rPr>
              <a:t>Р</a:t>
            </a:r>
            <a:r>
              <a:rPr sz="1400" dirty="0">
                <a:latin typeface="Calibri"/>
                <a:cs typeface="Calibri"/>
              </a:rPr>
              <a:t>о</a:t>
            </a:r>
            <a:r>
              <a:rPr sz="1400" spc="-15" dirty="0">
                <a:latin typeface="Calibri"/>
                <a:cs typeface="Calibri"/>
              </a:rPr>
              <a:t>с</a:t>
            </a:r>
            <a:r>
              <a:rPr sz="1400" spc="-10" dirty="0">
                <a:latin typeface="Calibri"/>
                <a:cs typeface="Calibri"/>
              </a:rPr>
              <a:t>с</a:t>
            </a:r>
            <a:r>
              <a:rPr sz="1400" dirty="0">
                <a:latin typeface="Calibri"/>
                <a:cs typeface="Calibri"/>
              </a:rPr>
              <a:t>и</a:t>
            </a:r>
            <a:r>
              <a:rPr sz="1400" spc="-10" dirty="0">
                <a:latin typeface="Calibri"/>
                <a:cs typeface="Calibri"/>
              </a:rPr>
              <a:t>е</a:t>
            </a:r>
            <a:r>
              <a:rPr sz="1400" dirty="0">
                <a:latin typeface="Calibri"/>
                <a:cs typeface="Calibri"/>
              </a:rPr>
              <a:t>й</a:t>
            </a:r>
            <a:r>
              <a:rPr sz="1400" spc="15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и Ч</a:t>
            </a:r>
            <a:r>
              <a:rPr sz="1400" spc="-15" dirty="0">
                <a:latin typeface="Calibri"/>
                <a:cs typeface="Calibri"/>
              </a:rPr>
              <a:t>е</a:t>
            </a:r>
            <a:r>
              <a:rPr sz="1400" dirty="0">
                <a:latin typeface="Calibri"/>
                <a:cs typeface="Calibri"/>
              </a:rPr>
              <a:t>хией</a:t>
            </a:r>
            <a:r>
              <a:rPr sz="1400" spc="10" dirty="0">
                <a:latin typeface="Calibri"/>
                <a:cs typeface="Calibri"/>
              </a:rPr>
              <a:t> </a:t>
            </a:r>
            <a:r>
              <a:rPr sz="1400" spc="-10" dirty="0">
                <a:latin typeface="Calibri"/>
                <a:cs typeface="Calibri"/>
              </a:rPr>
              <a:t>(</a:t>
            </a:r>
            <a:r>
              <a:rPr sz="1400" dirty="0">
                <a:latin typeface="Calibri"/>
                <a:cs typeface="Calibri"/>
              </a:rPr>
              <a:t>с</a:t>
            </a:r>
            <a:r>
              <a:rPr sz="1400" spc="-15" dirty="0">
                <a:latin typeface="Calibri"/>
                <a:cs typeface="Calibri"/>
              </a:rPr>
              <a:t> </a:t>
            </a:r>
            <a:r>
              <a:rPr sz="1400" spc="-10" dirty="0">
                <a:latin typeface="Calibri"/>
                <a:cs typeface="Calibri"/>
              </a:rPr>
              <a:t>р</a:t>
            </a:r>
            <a:r>
              <a:rPr sz="1400" dirty="0">
                <a:latin typeface="Calibri"/>
                <a:cs typeface="Calibri"/>
              </a:rPr>
              <a:t>о</a:t>
            </a:r>
            <a:r>
              <a:rPr sz="1400" spc="-15" dirty="0">
                <a:latin typeface="Calibri"/>
                <a:cs typeface="Calibri"/>
              </a:rPr>
              <a:t>с</a:t>
            </a:r>
            <a:r>
              <a:rPr sz="1400" spc="-10" dirty="0">
                <a:latin typeface="Calibri"/>
                <a:cs typeface="Calibri"/>
              </a:rPr>
              <a:t>с</a:t>
            </a:r>
            <a:r>
              <a:rPr sz="1400" dirty="0">
                <a:latin typeface="Calibri"/>
                <a:cs typeface="Calibri"/>
              </a:rPr>
              <a:t>и</a:t>
            </a:r>
            <a:r>
              <a:rPr sz="1400" spc="-10" dirty="0">
                <a:latin typeface="Calibri"/>
                <a:cs typeface="Calibri"/>
              </a:rPr>
              <a:t>йс</a:t>
            </a:r>
            <a:r>
              <a:rPr sz="1400" spc="-30" dirty="0">
                <a:latin typeface="Calibri"/>
                <a:cs typeface="Calibri"/>
              </a:rPr>
              <a:t>к</a:t>
            </a:r>
            <a:r>
              <a:rPr sz="1400" dirty="0">
                <a:latin typeface="Calibri"/>
                <a:cs typeface="Calibri"/>
              </a:rPr>
              <a:t>ой</a:t>
            </a:r>
            <a:r>
              <a:rPr sz="1400" spc="15" dirty="0">
                <a:latin typeface="Calibri"/>
                <a:cs typeface="Calibri"/>
              </a:rPr>
              <a:t> </a:t>
            </a:r>
            <a:r>
              <a:rPr sz="1400" spc="-10" dirty="0">
                <a:latin typeface="Calibri"/>
                <a:cs typeface="Calibri"/>
              </a:rPr>
              <a:t>с</a:t>
            </a:r>
            <a:r>
              <a:rPr sz="1400" spc="-20" dirty="0">
                <a:latin typeface="Calibri"/>
                <a:cs typeface="Calibri"/>
              </a:rPr>
              <a:t>т</a:t>
            </a:r>
            <a:r>
              <a:rPr sz="1400" dirty="0">
                <a:latin typeface="Calibri"/>
                <a:cs typeface="Calibri"/>
              </a:rPr>
              <a:t>оро</a:t>
            </a:r>
            <a:r>
              <a:rPr sz="1400" spc="5" dirty="0">
                <a:latin typeface="Calibri"/>
                <a:cs typeface="Calibri"/>
              </a:rPr>
              <a:t>н</a:t>
            </a:r>
            <a:r>
              <a:rPr sz="1400" dirty="0">
                <a:latin typeface="Calibri"/>
                <a:cs typeface="Calibri"/>
              </a:rPr>
              <a:t>ы</a:t>
            </a:r>
            <a:r>
              <a:rPr sz="1400" spc="-30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воз</a:t>
            </a:r>
            <a:r>
              <a:rPr sz="1400" spc="-70" dirty="0">
                <a:latin typeface="Calibri"/>
                <a:cs typeface="Calibri"/>
              </a:rPr>
              <a:t>г</a:t>
            </a:r>
            <a:r>
              <a:rPr sz="1400" dirty="0">
                <a:latin typeface="Calibri"/>
                <a:cs typeface="Calibri"/>
              </a:rPr>
              <a:t>ла</a:t>
            </a:r>
            <a:r>
              <a:rPr sz="1400" spc="-10" dirty="0">
                <a:latin typeface="Calibri"/>
                <a:cs typeface="Calibri"/>
              </a:rPr>
              <a:t>в</a:t>
            </a:r>
            <a:r>
              <a:rPr sz="1400" dirty="0">
                <a:latin typeface="Calibri"/>
                <a:cs typeface="Calibri"/>
              </a:rPr>
              <a:t>ля</a:t>
            </a:r>
            <a:r>
              <a:rPr sz="1400" spc="-5" dirty="0">
                <a:latin typeface="Calibri"/>
                <a:cs typeface="Calibri"/>
              </a:rPr>
              <a:t>е</a:t>
            </a:r>
            <a:r>
              <a:rPr sz="1400" dirty="0">
                <a:latin typeface="Calibri"/>
                <a:cs typeface="Calibri"/>
              </a:rPr>
              <a:t>т</a:t>
            </a:r>
            <a:r>
              <a:rPr sz="1400" spc="-10" dirty="0">
                <a:latin typeface="Calibri"/>
                <a:cs typeface="Calibri"/>
              </a:rPr>
              <a:t> </a:t>
            </a:r>
            <a:r>
              <a:rPr sz="1400" spc="-5" dirty="0">
                <a:latin typeface="Calibri"/>
                <a:cs typeface="Calibri"/>
              </a:rPr>
              <a:t>С</a:t>
            </a:r>
            <a:r>
              <a:rPr sz="1400" spc="-20" dirty="0">
                <a:latin typeface="Calibri"/>
                <a:cs typeface="Calibri"/>
              </a:rPr>
              <a:t>е</a:t>
            </a:r>
            <a:r>
              <a:rPr sz="1400" dirty="0">
                <a:latin typeface="Calibri"/>
                <a:cs typeface="Calibri"/>
              </a:rPr>
              <a:t>м</a:t>
            </a:r>
            <a:r>
              <a:rPr sz="1400" spc="-5" dirty="0">
                <a:latin typeface="Calibri"/>
                <a:cs typeface="Calibri"/>
              </a:rPr>
              <a:t>е</a:t>
            </a:r>
            <a:r>
              <a:rPr sz="1400" dirty="0">
                <a:latin typeface="Calibri"/>
                <a:cs typeface="Calibri"/>
              </a:rPr>
              <a:t>нов</a:t>
            </a:r>
            <a:r>
              <a:rPr sz="1400" spc="5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В.</a:t>
            </a:r>
            <a:r>
              <a:rPr sz="1400" spc="25" dirty="0">
                <a:latin typeface="Calibri"/>
                <a:cs typeface="Calibri"/>
              </a:rPr>
              <a:t>В</a:t>
            </a:r>
            <a:r>
              <a:rPr sz="1400" dirty="0">
                <a:latin typeface="Calibri"/>
                <a:cs typeface="Calibri"/>
              </a:rPr>
              <a:t>.</a:t>
            </a:r>
            <a:r>
              <a:rPr sz="1400" spc="-10" dirty="0">
                <a:latin typeface="Calibri"/>
                <a:cs typeface="Calibri"/>
              </a:rPr>
              <a:t>)</a:t>
            </a:r>
            <a:r>
              <a:rPr sz="1400" dirty="0">
                <a:latin typeface="Calibri"/>
                <a:cs typeface="Calibri"/>
              </a:rPr>
              <a:t>.</a:t>
            </a:r>
            <a:endParaRPr lang="ru-RU" sz="1400" dirty="0">
              <a:latin typeface="Calibri"/>
              <a:cs typeface="Calibri"/>
            </a:endParaRPr>
          </a:p>
          <a:p>
            <a:pPr marL="298450" marR="66040" indent="-285750" algn="just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sz="1400" dirty="0" err="1">
                <a:latin typeface="Calibri"/>
                <a:cs typeface="Calibri"/>
              </a:rPr>
              <a:t>О</a:t>
            </a:r>
            <a:r>
              <a:rPr sz="1400" spc="-10" dirty="0" err="1">
                <a:latin typeface="Calibri"/>
                <a:cs typeface="Calibri"/>
              </a:rPr>
              <a:t>б</a:t>
            </a:r>
            <a:r>
              <a:rPr sz="1400" dirty="0" err="1">
                <a:latin typeface="Calibri"/>
                <a:cs typeface="Calibri"/>
              </a:rPr>
              <a:t>ъ</a:t>
            </a:r>
            <a:r>
              <a:rPr sz="1400" spc="-15" dirty="0" err="1">
                <a:latin typeface="Calibri"/>
                <a:cs typeface="Calibri"/>
              </a:rPr>
              <a:t>е</a:t>
            </a:r>
            <a:r>
              <a:rPr sz="1400" dirty="0" err="1">
                <a:latin typeface="Calibri"/>
                <a:cs typeface="Calibri"/>
              </a:rPr>
              <a:t>м</a:t>
            </a:r>
            <a:r>
              <a:rPr sz="1400" spc="5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инве</a:t>
            </a:r>
            <a:r>
              <a:rPr sz="1400" spc="-10" dirty="0">
                <a:latin typeface="Calibri"/>
                <a:cs typeface="Calibri"/>
              </a:rPr>
              <a:t>с</a:t>
            </a:r>
            <a:r>
              <a:rPr sz="1400" dirty="0">
                <a:latin typeface="Calibri"/>
                <a:cs typeface="Calibri"/>
              </a:rPr>
              <a:t>т</a:t>
            </a:r>
            <a:r>
              <a:rPr sz="1400" spc="-10" dirty="0">
                <a:latin typeface="Calibri"/>
                <a:cs typeface="Calibri"/>
              </a:rPr>
              <a:t>иц</a:t>
            </a:r>
            <a:r>
              <a:rPr sz="1400" spc="-5" dirty="0">
                <a:latin typeface="Calibri"/>
                <a:cs typeface="Calibri"/>
              </a:rPr>
              <a:t>и</a:t>
            </a:r>
            <a:r>
              <a:rPr sz="1400" dirty="0">
                <a:latin typeface="Calibri"/>
                <a:cs typeface="Calibri"/>
              </a:rPr>
              <a:t>й</a:t>
            </a:r>
            <a:r>
              <a:rPr sz="1400" spc="25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на</a:t>
            </a:r>
            <a:r>
              <a:rPr sz="1400" spc="-5" dirty="0">
                <a:latin typeface="Calibri"/>
                <a:cs typeface="Calibri"/>
              </a:rPr>
              <a:t> </a:t>
            </a:r>
            <a:r>
              <a:rPr sz="1400" spc="-10" dirty="0">
                <a:latin typeface="Calibri"/>
                <a:cs typeface="Calibri"/>
              </a:rPr>
              <a:t>с</a:t>
            </a:r>
            <a:r>
              <a:rPr sz="1400" dirty="0">
                <a:latin typeface="Calibri"/>
                <a:cs typeface="Calibri"/>
              </a:rPr>
              <a:t>о</a:t>
            </a:r>
            <a:r>
              <a:rPr sz="1400" spc="-15" dirty="0">
                <a:latin typeface="Calibri"/>
                <a:cs typeface="Calibri"/>
              </a:rPr>
              <a:t>з</a:t>
            </a:r>
            <a:r>
              <a:rPr sz="1400" dirty="0">
                <a:latin typeface="Calibri"/>
                <a:cs typeface="Calibri"/>
              </a:rPr>
              <a:t>дание</a:t>
            </a:r>
            <a:r>
              <a:rPr sz="1400" spc="-10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н</a:t>
            </a:r>
            <a:r>
              <a:rPr sz="1400" spc="-15" dirty="0">
                <a:latin typeface="Calibri"/>
                <a:cs typeface="Calibri"/>
              </a:rPr>
              <a:t>а</a:t>
            </a:r>
            <a:r>
              <a:rPr sz="1400" dirty="0">
                <a:latin typeface="Calibri"/>
                <a:cs typeface="Calibri"/>
              </a:rPr>
              <a:t>уч</a:t>
            </a:r>
            <a:r>
              <a:rPr sz="1400" spc="5" dirty="0">
                <a:latin typeface="Calibri"/>
                <a:cs typeface="Calibri"/>
              </a:rPr>
              <a:t>но</a:t>
            </a:r>
            <a:r>
              <a:rPr sz="1400" dirty="0">
                <a:latin typeface="Calibri"/>
                <a:cs typeface="Calibri"/>
              </a:rPr>
              <a:t>-п</a:t>
            </a:r>
            <a:r>
              <a:rPr sz="1400" spc="-5" dirty="0">
                <a:latin typeface="Calibri"/>
                <a:cs typeface="Calibri"/>
              </a:rPr>
              <a:t>р</a:t>
            </a:r>
            <a:r>
              <a:rPr sz="1400" dirty="0">
                <a:latin typeface="Calibri"/>
                <a:cs typeface="Calibri"/>
              </a:rPr>
              <a:t>ои</a:t>
            </a:r>
            <a:r>
              <a:rPr sz="1400" spc="-10" dirty="0">
                <a:latin typeface="Calibri"/>
                <a:cs typeface="Calibri"/>
              </a:rPr>
              <a:t>з</a:t>
            </a:r>
            <a:r>
              <a:rPr sz="1400" dirty="0">
                <a:latin typeface="Calibri"/>
                <a:cs typeface="Calibri"/>
              </a:rPr>
              <a:t>в</a:t>
            </a:r>
            <a:r>
              <a:rPr sz="1400" spc="-35" dirty="0">
                <a:latin typeface="Calibri"/>
                <a:cs typeface="Calibri"/>
              </a:rPr>
              <a:t>о</a:t>
            </a:r>
            <a:r>
              <a:rPr sz="1400" spc="-20" dirty="0">
                <a:latin typeface="Calibri"/>
                <a:cs typeface="Calibri"/>
              </a:rPr>
              <a:t>д</a:t>
            </a:r>
            <a:r>
              <a:rPr sz="1400" spc="-10" dirty="0">
                <a:latin typeface="Calibri"/>
                <a:cs typeface="Calibri"/>
              </a:rPr>
              <a:t>с</a:t>
            </a:r>
            <a:r>
              <a:rPr sz="1400" dirty="0">
                <a:latin typeface="Calibri"/>
                <a:cs typeface="Calibri"/>
              </a:rPr>
              <a:t>тв</a:t>
            </a:r>
            <a:r>
              <a:rPr sz="1400" spc="-10" dirty="0">
                <a:latin typeface="Calibri"/>
                <a:cs typeface="Calibri"/>
              </a:rPr>
              <a:t>е</a:t>
            </a:r>
            <a:r>
              <a:rPr sz="1400" dirty="0">
                <a:latin typeface="Calibri"/>
                <a:cs typeface="Calibri"/>
              </a:rPr>
              <a:t>нно</a:t>
            </a:r>
            <a:r>
              <a:rPr sz="1400" spc="-15" dirty="0">
                <a:latin typeface="Calibri"/>
                <a:cs typeface="Calibri"/>
              </a:rPr>
              <a:t>г</a:t>
            </a:r>
            <a:r>
              <a:rPr sz="1400" dirty="0">
                <a:latin typeface="Calibri"/>
                <a:cs typeface="Calibri"/>
              </a:rPr>
              <a:t>о</a:t>
            </a:r>
            <a:r>
              <a:rPr sz="1400" spc="-35" dirty="0">
                <a:latin typeface="Calibri"/>
                <a:cs typeface="Calibri"/>
              </a:rPr>
              <a:t> </a:t>
            </a:r>
            <a:r>
              <a:rPr sz="1400" spc="-30" dirty="0">
                <a:latin typeface="Calibri"/>
                <a:cs typeface="Calibri"/>
              </a:rPr>
              <a:t>к</a:t>
            </a:r>
            <a:r>
              <a:rPr sz="1400" dirty="0">
                <a:latin typeface="Calibri"/>
                <a:cs typeface="Calibri"/>
              </a:rPr>
              <a:t>омп</a:t>
            </a:r>
            <a:r>
              <a:rPr sz="1400" spc="5" dirty="0">
                <a:latin typeface="Calibri"/>
                <a:cs typeface="Calibri"/>
              </a:rPr>
              <a:t>л</a:t>
            </a:r>
            <a:r>
              <a:rPr sz="1400" dirty="0">
                <a:latin typeface="Calibri"/>
                <a:cs typeface="Calibri"/>
              </a:rPr>
              <a:t>е</a:t>
            </a:r>
            <a:r>
              <a:rPr sz="1400" spc="-20" dirty="0">
                <a:latin typeface="Calibri"/>
                <a:cs typeface="Calibri"/>
              </a:rPr>
              <a:t>к</a:t>
            </a:r>
            <a:r>
              <a:rPr sz="1400" spc="-10" dirty="0">
                <a:latin typeface="Calibri"/>
                <a:cs typeface="Calibri"/>
              </a:rPr>
              <a:t>с</a:t>
            </a:r>
            <a:r>
              <a:rPr sz="1400" dirty="0">
                <a:latin typeface="Calibri"/>
                <a:cs typeface="Calibri"/>
              </a:rPr>
              <a:t>а</a:t>
            </a:r>
            <a:r>
              <a:rPr sz="1400" spc="-5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в</a:t>
            </a:r>
            <a:r>
              <a:rPr sz="1400" spc="-5" dirty="0">
                <a:latin typeface="Calibri"/>
                <a:cs typeface="Calibri"/>
              </a:rPr>
              <a:t> </a:t>
            </a:r>
            <a:r>
              <a:rPr sz="1400" spc="-30" dirty="0">
                <a:latin typeface="Calibri"/>
                <a:cs typeface="Calibri"/>
              </a:rPr>
              <a:t>Д</a:t>
            </a:r>
            <a:r>
              <a:rPr sz="1400" dirty="0">
                <a:latin typeface="Calibri"/>
                <a:cs typeface="Calibri"/>
              </a:rPr>
              <a:t>у</a:t>
            </a:r>
            <a:r>
              <a:rPr sz="1400" spc="-5" dirty="0">
                <a:latin typeface="Calibri"/>
                <a:cs typeface="Calibri"/>
              </a:rPr>
              <a:t>б</a:t>
            </a:r>
            <a:r>
              <a:rPr sz="1400" dirty="0">
                <a:latin typeface="Calibri"/>
                <a:cs typeface="Calibri"/>
              </a:rPr>
              <a:t>не</a:t>
            </a:r>
            <a:r>
              <a:rPr sz="1400" spc="5" dirty="0">
                <a:latin typeface="Calibri"/>
                <a:cs typeface="Calibri"/>
              </a:rPr>
              <a:t> </a:t>
            </a:r>
            <a:r>
              <a:rPr sz="1400" spc="-10" dirty="0">
                <a:latin typeface="Calibri"/>
                <a:cs typeface="Calibri"/>
              </a:rPr>
              <a:t>с</a:t>
            </a:r>
            <a:r>
              <a:rPr sz="1400" dirty="0">
                <a:latin typeface="Calibri"/>
                <a:cs typeface="Calibri"/>
              </a:rPr>
              <a:t>ос</a:t>
            </a:r>
            <a:r>
              <a:rPr sz="1400" spc="-10" dirty="0">
                <a:latin typeface="Calibri"/>
                <a:cs typeface="Calibri"/>
              </a:rPr>
              <a:t>т</a:t>
            </a:r>
            <a:r>
              <a:rPr sz="1400" dirty="0">
                <a:latin typeface="Calibri"/>
                <a:cs typeface="Calibri"/>
              </a:rPr>
              <a:t>ав</a:t>
            </a:r>
            <a:r>
              <a:rPr sz="1400" spc="-5" dirty="0">
                <a:latin typeface="Calibri"/>
                <a:cs typeface="Calibri"/>
              </a:rPr>
              <a:t>и</a:t>
            </a:r>
            <a:r>
              <a:rPr sz="1400" dirty="0">
                <a:latin typeface="Calibri"/>
                <a:cs typeface="Calibri"/>
              </a:rPr>
              <a:t>л</a:t>
            </a:r>
            <a:r>
              <a:rPr sz="1400" spc="-5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-</a:t>
            </a:r>
            <a:r>
              <a:rPr sz="1400" spc="-15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62</a:t>
            </a:r>
            <a:r>
              <a:rPr sz="1400" spc="-5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млн. ев</a:t>
            </a:r>
            <a:r>
              <a:rPr sz="1400" spc="-10" dirty="0">
                <a:latin typeface="Calibri"/>
                <a:cs typeface="Calibri"/>
              </a:rPr>
              <a:t>р</a:t>
            </a:r>
            <a:r>
              <a:rPr sz="1400" dirty="0">
                <a:latin typeface="Calibri"/>
                <a:cs typeface="Calibri"/>
              </a:rPr>
              <a:t>о,</a:t>
            </a:r>
            <a:r>
              <a:rPr sz="1400" spc="10" dirty="0">
                <a:latin typeface="Calibri"/>
                <a:cs typeface="Calibri"/>
              </a:rPr>
              <a:t> </a:t>
            </a:r>
            <a:r>
              <a:rPr sz="1400" spc="-5" dirty="0">
                <a:latin typeface="Calibri"/>
                <a:cs typeface="Calibri"/>
              </a:rPr>
              <a:t>и</a:t>
            </a:r>
            <a:r>
              <a:rPr sz="1400" dirty="0">
                <a:latin typeface="Calibri"/>
                <a:cs typeface="Calibri"/>
              </a:rPr>
              <a:t>з</a:t>
            </a:r>
            <a:r>
              <a:rPr sz="1400" spc="-15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них</a:t>
            </a:r>
            <a:r>
              <a:rPr sz="1400" spc="-5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объ</a:t>
            </a:r>
            <a:r>
              <a:rPr sz="1400" spc="-15" dirty="0">
                <a:latin typeface="Calibri"/>
                <a:cs typeface="Calibri"/>
              </a:rPr>
              <a:t>е</a:t>
            </a:r>
            <a:r>
              <a:rPr sz="1400" dirty="0">
                <a:latin typeface="Calibri"/>
                <a:cs typeface="Calibri"/>
              </a:rPr>
              <a:t>м</a:t>
            </a:r>
            <a:r>
              <a:rPr sz="1400" spc="5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п</a:t>
            </a:r>
            <a:r>
              <a:rPr sz="1400" spc="-5" dirty="0">
                <a:latin typeface="Calibri"/>
                <a:cs typeface="Calibri"/>
              </a:rPr>
              <a:t>р</a:t>
            </a:r>
            <a:r>
              <a:rPr sz="1400" dirty="0">
                <a:latin typeface="Calibri"/>
                <a:cs typeface="Calibri"/>
              </a:rPr>
              <a:t>и</a:t>
            </a:r>
            <a:r>
              <a:rPr sz="1400" spc="-20" dirty="0">
                <a:latin typeface="Calibri"/>
                <a:cs typeface="Calibri"/>
              </a:rPr>
              <a:t>в</a:t>
            </a:r>
            <a:r>
              <a:rPr sz="1400" dirty="0">
                <a:latin typeface="Calibri"/>
                <a:cs typeface="Calibri"/>
              </a:rPr>
              <a:t>лечен</a:t>
            </a:r>
            <a:r>
              <a:rPr sz="1400" spc="5" dirty="0">
                <a:latin typeface="Calibri"/>
                <a:cs typeface="Calibri"/>
              </a:rPr>
              <a:t>н</a:t>
            </a:r>
            <a:r>
              <a:rPr sz="1400" dirty="0">
                <a:latin typeface="Calibri"/>
                <a:cs typeface="Calibri"/>
              </a:rPr>
              <a:t>о</a:t>
            </a:r>
            <a:r>
              <a:rPr sz="1400" spc="-15" dirty="0">
                <a:latin typeface="Calibri"/>
                <a:cs typeface="Calibri"/>
              </a:rPr>
              <a:t>г</a:t>
            </a:r>
            <a:r>
              <a:rPr sz="1400" dirty="0">
                <a:latin typeface="Calibri"/>
                <a:cs typeface="Calibri"/>
              </a:rPr>
              <a:t>о</a:t>
            </a:r>
            <a:r>
              <a:rPr sz="1400" spc="-10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к</a:t>
            </a:r>
            <a:r>
              <a:rPr sz="1400" spc="-10" dirty="0">
                <a:latin typeface="Calibri"/>
                <a:cs typeface="Calibri"/>
              </a:rPr>
              <a:t>р</a:t>
            </a:r>
            <a:r>
              <a:rPr sz="1400" spc="-30" dirty="0">
                <a:latin typeface="Calibri"/>
                <a:cs typeface="Calibri"/>
              </a:rPr>
              <a:t>е</a:t>
            </a:r>
            <a:r>
              <a:rPr sz="1400" dirty="0">
                <a:latin typeface="Calibri"/>
                <a:cs typeface="Calibri"/>
              </a:rPr>
              <a:t>д</a:t>
            </a:r>
            <a:r>
              <a:rPr sz="1400" spc="-10" dirty="0">
                <a:latin typeface="Calibri"/>
                <a:cs typeface="Calibri"/>
              </a:rPr>
              <a:t>и</a:t>
            </a:r>
            <a:r>
              <a:rPr sz="1400" dirty="0">
                <a:latin typeface="Calibri"/>
                <a:cs typeface="Calibri"/>
              </a:rPr>
              <a:t>та</a:t>
            </a:r>
            <a:r>
              <a:rPr sz="1400" spc="25" dirty="0">
                <a:latin typeface="Calibri"/>
                <a:cs typeface="Calibri"/>
              </a:rPr>
              <a:t> </a:t>
            </a:r>
            <a:r>
              <a:rPr sz="1400" spc="-10" dirty="0">
                <a:latin typeface="Calibri"/>
                <a:cs typeface="Calibri"/>
              </a:rPr>
              <a:t>с</a:t>
            </a:r>
            <a:r>
              <a:rPr sz="1400" dirty="0">
                <a:latin typeface="Calibri"/>
                <a:cs typeface="Calibri"/>
              </a:rPr>
              <a:t>ос</a:t>
            </a:r>
            <a:r>
              <a:rPr sz="1400" spc="-10" dirty="0">
                <a:latin typeface="Calibri"/>
                <a:cs typeface="Calibri"/>
              </a:rPr>
              <a:t>т</a:t>
            </a:r>
            <a:r>
              <a:rPr sz="1400" dirty="0">
                <a:latin typeface="Calibri"/>
                <a:cs typeface="Calibri"/>
              </a:rPr>
              <a:t>ав</a:t>
            </a:r>
            <a:r>
              <a:rPr sz="1400" spc="-5" dirty="0">
                <a:latin typeface="Calibri"/>
                <a:cs typeface="Calibri"/>
              </a:rPr>
              <a:t>и</a:t>
            </a:r>
            <a:r>
              <a:rPr sz="1400" dirty="0">
                <a:latin typeface="Calibri"/>
                <a:cs typeface="Calibri"/>
              </a:rPr>
              <a:t>л</a:t>
            </a:r>
            <a:r>
              <a:rPr sz="1400" spc="-15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-</a:t>
            </a:r>
            <a:r>
              <a:rPr sz="1400" spc="-5" dirty="0">
                <a:latin typeface="Calibri"/>
                <a:cs typeface="Calibri"/>
              </a:rPr>
              <a:t> 4</a:t>
            </a:r>
            <a:r>
              <a:rPr sz="1400" dirty="0">
                <a:latin typeface="Calibri"/>
                <a:cs typeface="Calibri"/>
              </a:rPr>
              <a:t>0</a:t>
            </a:r>
            <a:r>
              <a:rPr sz="1400" spc="-10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мл</a:t>
            </a:r>
            <a:r>
              <a:rPr sz="1400" spc="5" dirty="0">
                <a:latin typeface="Calibri"/>
                <a:cs typeface="Calibri"/>
              </a:rPr>
              <a:t>н</a:t>
            </a:r>
            <a:r>
              <a:rPr sz="1400" dirty="0">
                <a:latin typeface="Calibri"/>
                <a:cs typeface="Calibri"/>
              </a:rPr>
              <a:t>.</a:t>
            </a:r>
            <a:r>
              <a:rPr sz="1400" spc="-15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ев</a:t>
            </a:r>
            <a:r>
              <a:rPr sz="1400" spc="-10" dirty="0">
                <a:latin typeface="Calibri"/>
                <a:cs typeface="Calibri"/>
              </a:rPr>
              <a:t>р</a:t>
            </a:r>
            <a:r>
              <a:rPr sz="1400" dirty="0">
                <a:latin typeface="Calibri"/>
                <a:cs typeface="Calibri"/>
              </a:rPr>
              <a:t>о </a:t>
            </a:r>
            <a:r>
              <a:rPr sz="1400" spc="-10" dirty="0">
                <a:latin typeface="Calibri"/>
                <a:cs typeface="Calibri"/>
              </a:rPr>
              <a:t>(</a:t>
            </a:r>
            <a:r>
              <a:rPr sz="1400" dirty="0">
                <a:latin typeface="Calibri"/>
                <a:cs typeface="Calibri"/>
              </a:rPr>
              <a:t>п</a:t>
            </a:r>
            <a:r>
              <a:rPr sz="1400" spc="-5" dirty="0">
                <a:latin typeface="Calibri"/>
                <a:cs typeface="Calibri"/>
              </a:rPr>
              <a:t>р</a:t>
            </a:r>
            <a:r>
              <a:rPr sz="1400" dirty="0">
                <a:latin typeface="Calibri"/>
                <a:cs typeface="Calibri"/>
              </a:rPr>
              <a:t>о</a:t>
            </a:r>
            <a:r>
              <a:rPr sz="1400" spc="-15" dirty="0">
                <a:latin typeface="Calibri"/>
                <a:cs typeface="Calibri"/>
              </a:rPr>
              <a:t>ц</a:t>
            </a:r>
            <a:r>
              <a:rPr sz="1400" dirty="0">
                <a:latin typeface="Calibri"/>
                <a:cs typeface="Calibri"/>
              </a:rPr>
              <a:t>ентная</a:t>
            </a:r>
            <a:r>
              <a:rPr sz="1400" spc="-10" dirty="0">
                <a:latin typeface="Calibri"/>
                <a:cs typeface="Calibri"/>
              </a:rPr>
              <a:t> с</a:t>
            </a:r>
            <a:r>
              <a:rPr sz="1400" dirty="0">
                <a:latin typeface="Calibri"/>
                <a:cs typeface="Calibri"/>
              </a:rPr>
              <a:t>та</a:t>
            </a:r>
            <a:r>
              <a:rPr sz="1400" spc="-5" dirty="0">
                <a:latin typeface="Calibri"/>
                <a:cs typeface="Calibri"/>
              </a:rPr>
              <a:t>в</a:t>
            </a:r>
            <a:r>
              <a:rPr sz="1400" spc="-30" dirty="0">
                <a:latin typeface="Calibri"/>
                <a:cs typeface="Calibri"/>
              </a:rPr>
              <a:t>к</a:t>
            </a:r>
            <a:r>
              <a:rPr sz="1400" dirty="0">
                <a:latin typeface="Calibri"/>
                <a:cs typeface="Calibri"/>
              </a:rPr>
              <a:t>а</a:t>
            </a:r>
            <a:r>
              <a:rPr sz="1400" spc="5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3</a:t>
            </a:r>
            <a:r>
              <a:rPr sz="1400" spc="-10" dirty="0">
                <a:latin typeface="Calibri"/>
                <a:cs typeface="Calibri"/>
              </a:rPr>
              <a:t>,</a:t>
            </a:r>
            <a:r>
              <a:rPr sz="1400" dirty="0">
                <a:latin typeface="Calibri"/>
                <a:cs typeface="Calibri"/>
              </a:rPr>
              <a:t>1%</a:t>
            </a:r>
            <a:r>
              <a:rPr sz="1400" spc="-10" dirty="0">
                <a:latin typeface="Calibri"/>
                <a:cs typeface="Calibri"/>
              </a:rPr>
              <a:t>)</a:t>
            </a:r>
            <a:r>
              <a:rPr sz="1400" dirty="0">
                <a:latin typeface="Calibri"/>
                <a:cs typeface="Calibri"/>
              </a:rPr>
              <a:t>, </a:t>
            </a:r>
            <a:r>
              <a:rPr sz="1400" spc="-10" dirty="0">
                <a:latin typeface="Calibri"/>
                <a:cs typeface="Calibri"/>
              </a:rPr>
              <a:t>с</a:t>
            </a:r>
            <a:r>
              <a:rPr sz="1400" dirty="0">
                <a:latin typeface="Calibri"/>
                <a:cs typeface="Calibri"/>
              </a:rPr>
              <a:t>об</a:t>
            </a:r>
            <a:r>
              <a:rPr sz="1400" spc="-10" dirty="0">
                <a:latin typeface="Calibri"/>
                <a:cs typeface="Calibri"/>
              </a:rPr>
              <a:t>с</a:t>
            </a:r>
            <a:r>
              <a:rPr sz="1400" dirty="0">
                <a:latin typeface="Calibri"/>
                <a:cs typeface="Calibri"/>
              </a:rPr>
              <a:t>тв</a:t>
            </a:r>
            <a:r>
              <a:rPr sz="1400" spc="-10" dirty="0">
                <a:latin typeface="Calibri"/>
                <a:cs typeface="Calibri"/>
              </a:rPr>
              <a:t>е</a:t>
            </a:r>
            <a:r>
              <a:rPr sz="1400" dirty="0">
                <a:latin typeface="Calibri"/>
                <a:cs typeface="Calibri"/>
              </a:rPr>
              <a:t>нные</a:t>
            </a:r>
            <a:r>
              <a:rPr sz="1400" spc="-5" dirty="0">
                <a:latin typeface="Calibri"/>
                <a:cs typeface="Calibri"/>
              </a:rPr>
              <a:t> </a:t>
            </a:r>
            <a:r>
              <a:rPr sz="1400" spc="-10" dirty="0">
                <a:latin typeface="Calibri"/>
                <a:cs typeface="Calibri"/>
              </a:rPr>
              <a:t>ср</a:t>
            </a:r>
            <a:r>
              <a:rPr sz="1400" spc="-30" dirty="0">
                <a:latin typeface="Calibri"/>
                <a:cs typeface="Calibri"/>
              </a:rPr>
              <a:t>е</a:t>
            </a:r>
            <a:r>
              <a:rPr sz="1400" spc="-20" dirty="0">
                <a:latin typeface="Calibri"/>
                <a:cs typeface="Calibri"/>
              </a:rPr>
              <a:t>д</a:t>
            </a:r>
            <a:r>
              <a:rPr sz="1400" spc="-10" dirty="0">
                <a:latin typeface="Calibri"/>
                <a:cs typeface="Calibri"/>
              </a:rPr>
              <a:t>с</a:t>
            </a:r>
            <a:r>
              <a:rPr sz="1400" dirty="0">
                <a:latin typeface="Calibri"/>
                <a:cs typeface="Calibri"/>
              </a:rPr>
              <a:t>тва</a:t>
            </a:r>
            <a:r>
              <a:rPr sz="1400" spc="10" dirty="0">
                <a:latin typeface="Calibri"/>
                <a:cs typeface="Calibri"/>
              </a:rPr>
              <a:t> </a:t>
            </a:r>
            <a:r>
              <a:rPr sz="1400" spc="-20" dirty="0">
                <a:latin typeface="Calibri"/>
                <a:cs typeface="Calibri"/>
              </a:rPr>
              <a:t>З</a:t>
            </a:r>
            <a:r>
              <a:rPr sz="1400" spc="-35" dirty="0">
                <a:latin typeface="Calibri"/>
                <a:cs typeface="Calibri"/>
              </a:rPr>
              <a:t>А</a:t>
            </a:r>
            <a:r>
              <a:rPr sz="1400" dirty="0">
                <a:latin typeface="Calibri"/>
                <a:cs typeface="Calibri"/>
              </a:rPr>
              <a:t>О</a:t>
            </a:r>
            <a:r>
              <a:rPr sz="1400" spc="-10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«</a:t>
            </a:r>
            <a:r>
              <a:rPr sz="1400" spc="-5" dirty="0">
                <a:latin typeface="Calibri"/>
                <a:cs typeface="Calibri"/>
              </a:rPr>
              <a:t>С</a:t>
            </a:r>
            <a:r>
              <a:rPr sz="1400" spc="-15" dirty="0">
                <a:latin typeface="Calibri"/>
                <a:cs typeface="Calibri"/>
              </a:rPr>
              <a:t>в</a:t>
            </a:r>
            <a:r>
              <a:rPr sz="1400" spc="-10" dirty="0">
                <a:latin typeface="Calibri"/>
                <a:cs typeface="Calibri"/>
              </a:rPr>
              <a:t>яз</a:t>
            </a:r>
            <a:r>
              <a:rPr sz="1400" dirty="0">
                <a:latin typeface="Calibri"/>
                <a:cs typeface="Calibri"/>
              </a:rPr>
              <a:t>ь</a:t>
            </a:r>
            <a:r>
              <a:rPr sz="1400" spc="5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инжини</a:t>
            </a:r>
            <a:r>
              <a:rPr sz="1400" spc="-10" dirty="0">
                <a:latin typeface="Calibri"/>
                <a:cs typeface="Calibri"/>
              </a:rPr>
              <a:t>р</a:t>
            </a:r>
            <a:r>
              <a:rPr sz="1400" dirty="0">
                <a:latin typeface="Calibri"/>
                <a:cs typeface="Calibri"/>
              </a:rPr>
              <a:t>ин</a:t>
            </a:r>
            <a:r>
              <a:rPr sz="1400" spc="-5" dirty="0">
                <a:latin typeface="Calibri"/>
                <a:cs typeface="Calibri"/>
              </a:rPr>
              <a:t>г</a:t>
            </a:r>
            <a:r>
              <a:rPr sz="1400" dirty="0">
                <a:latin typeface="Calibri"/>
                <a:cs typeface="Calibri"/>
              </a:rPr>
              <a:t>»,</a:t>
            </a:r>
            <a:r>
              <a:rPr sz="1400" spc="-5" dirty="0">
                <a:latin typeface="Calibri"/>
                <a:cs typeface="Calibri"/>
              </a:rPr>
              <a:t> </a:t>
            </a:r>
            <a:r>
              <a:rPr sz="1400" spc="-15" dirty="0">
                <a:latin typeface="Calibri"/>
                <a:cs typeface="Calibri"/>
              </a:rPr>
              <a:t>в</a:t>
            </a:r>
            <a:r>
              <a:rPr sz="1400" dirty="0">
                <a:latin typeface="Calibri"/>
                <a:cs typeface="Calibri"/>
              </a:rPr>
              <a:t>ло</a:t>
            </a:r>
            <a:r>
              <a:rPr sz="1400" spc="-15" dirty="0">
                <a:latin typeface="Calibri"/>
                <a:cs typeface="Calibri"/>
              </a:rPr>
              <a:t>ж</a:t>
            </a:r>
            <a:r>
              <a:rPr sz="1400" dirty="0">
                <a:latin typeface="Calibri"/>
                <a:cs typeface="Calibri"/>
              </a:rPr>
              <a:t>ен</a:t>
            </a:r>
            <a:r>
              <a:rPr sz="1400" spc="5" dirty="0">
                <a:latin typeface="Calibri"/>
                <a:cs typeface="Calibri"/>
              </a:rPr>
              <a:t>н</a:t>
            </a:r>
            <a:r>
              <a:rPr sz="1400" dirty="0">
                <a:latin typeface="Calibri"/>
                <a:cs typeface="Calibri"/>
              </a:rPr>
              <a:t>ые</a:t>
            </a:r>
            <a:r>
              <a:rPr sz="1400" spc="-30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в</a:t>
            </a:r>
            <a:r>
              <a:rPr sz="1400" spc="-5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п</a:t>
            </a:r>
            <a:r>
              <a:rPr sz="1400" spc="-5" dirty="0">
                <a:latin typeface="Calibri"/>
                <a:cs typeface="Calibri"/>
              </a:rPr>
              <a:t>р</a:t>
            </a:r>
            <a:r>
              <a:rPr sz="1400" dirty="0">
                <a:latin typeface="Calibri"/>
                <a:cs typeface="Calibri"/>
              </a:rPr>
              <a:t>оек</a:t>
            </a:r>
            <a:r>
              <a:rPr sz="1400" spc="-70" dirty="0">
                <a:latin typeface="Calibri"/>
                <a:cs typeface="Calibri"/>
              </a:rPr>
              <a:t>т</a:t>
            </a:r>
            <a:r>
              <a:rPr sz="1400" dirty="0">
                <a:latin typeface="Calibri"/>
                <a:cs typeface="Calibri"/>
              </a:rPr>
              <a:t>,</a:t>
            </a:r>
            <a:r>
              <a:rPr sz="1400" spc="-10" dirty="0">
                <a:latin typeface="Calibri"/>
                <a:cs typeface="Calibri"/>
              </a:rPr>
              <a:t> с</a:t>
            </a:r>
            <a:r>
              <a:rPr sz="1400" dirty="0">
                <a:latin typeface="Calibri"/>
                <a:cs typeface="Calibri"/>
              </a:rPr>
              <a:t>ос</a:t>
            </a:r>
            <a:r>
              <a:rPr sz="1400" spc="-10" dirty="0">
                <a:latin typeface="Calibri"/>
                <a:cs typeface="Calibri"/>
              </a:rPr>
              <a:t>т</a:t>
            </a:r>
            <a:r>
              <a:rPr sz="1400" dirty="0">
                <a:latin typeface="Calibri"/>
                <a:cs typeface="Calibri"/>
              </a:rPr>
              <a:t>ав</a:t>
            </a:r>
            <a:r>
              <a:rPr sz="1400" spc="-5" dirty="0">
                <a:latin typeface="Calibri"/>
                <a:cs typeface="Calibri"/>
              </a:rPr>
              <a:t>и</a:t>
            </a:r>
            <a:r>
              <a:rPr sz="1400" dirty="0">
                <a:latin typeface="Calibri"/>
                <a:cs typeface="Calibri"/>
              </a:rPr>
              <a:t>ли</a:t>
            </a:r>
            <a:r>
              <a:rPr sz="1400" spc="-5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– 22</a:t>
            </a:r>
            <a:r>
              <a:rPr sz="1400" spc="-5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мл</a:t>
            </a:r>
            <a:r>
              <a:rPr sz="1400" spc="5" dirty="0">
                <a:latin typeface="Calibri"/>
                <a:cs typeface="Calibri"/>
              </a:rPr>
              <a:t>н</a:t>
            </a:r>
            <a:r>
              <a:rPr sz="1400" dirty="0">
                <a:latin typeface="Calibri"/>
                <a:cs typeface="Calibri"/>
              </a:rPr>
              <a:t>.</a:t>
            </a:r>
            <a:r>
              <a:rPr sz="1400" spc="-25" dirty="0">
                <a:latin typeface="Calibri"/>
                <a:cs typeface="Calibri"/>
              </a:rPr>
              <a:t> </a:t>
            </a:r>
            <a:r>
              <a:rPr sz="1400" dirty="0" err="1">
                <a:latin typeface="Calibri"/>
                <a:cs typeface="Calibri"/>
              </a:rPr>
              <a:t>ев</a:t>
            </a:r>
            <a:r>
              <a:rPr sz="1400" spc="-10" dirty="0" err="1">
                <a:latin typeface="Calibri"/>
                <a:cs typeface="Calibri"/>
              </a:rPr>
              <a:t>р</a:t>
            </a:r>
            <a:r>
              <a:rPr sz="1400" dirty="0" err="1">
                <a:latin typeface="Calibri"/>
                <a:cs typeface="Calibri"/>
              </a:rPr>
              <a:t>о</a:t>
            </a:r>
            <a:r>
              <a:rPr sz="1400" dirty="0">
                <a:latin typeface="Calibri"/>
                <a:cs typeface="Calibri"/>
              </a:rPr>
              <a:t>.</a:t>
            </a:r>
            <a:endParaRPr lang="ru-RU" sz="1400" dirty="0">
              <a:latin typeface="Calibri"/>
              <a:cs typeface="Calibri"/>
            </a:endParaRPr>
          </a:p>
          <a:p>
            <a:pPr marL="298450" marR="66040" indent="-285750" algn="just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sz="1400" dirty="0">
                <a:latin typeface="Calibri"/>
                <a:cs typeface="Calibri"/>
              </a:rPr>
              <a:t>В</a:t>
            </a:r>
            <a:r>
              <a:rPr sz="1400" spc="-5" dirty="0">
                <a:latin typeface="Calibri"/>
                <a:cs typeface="Calibri"/>
              </a:rPr>
              <a:t> </a:t>
            </a:r>
            <a:r>
              <a:rPr sz="1400" spc="-30" dirty="0">
                <a:latin typeface="Calibri"/>
                <a:cs typeface="Calibri"/>
              </a:rPr>
              <a:t>к</a:t>
            </a:r>
            <a:r>
              <a:rPr sz="1400" dirty="0">
                <a:latin typeface="Calibri"/>
                <a:cs typeface="Calibri"/>
              </a:rPr>
              <a:t>аче</a:t>
            </a:r>
            <a:r>
              <a:rPr sz="1400" spc="-10" dirty="0">
                <a:latin typeface="Calibri"/>
                <a:cs typeface="Calibri"/>
              </a:rPr>
              <a:t>с</a:t>
            </a:r>
            <a:r>
              <a:rPr sz="1400" dirty="0">
                <a:latin typeface="Calibri"/>
                <a:cs typeface="Calibri"/>
              </a:rPr>
              <a:t>тве</a:t>
            </a:r>
            <a:r>
              <a:rPr sz="1400" spc="-5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к</a:t>
            </a:r>
            <a:r>
              <a:rPr sz="1400" spc="-10" dirty="0">
                <a:latin typeface="Calibri"/>
                <a:cs typeface="Calibri"/>
              </a:rPr>
              <a:t>р</a:t>
            </a:r>
            <a:r>
              <a:rPr sz="1400" spc="-30" dirty="0">
                <a:latin typeface="Calibri"/>
                <a:cs typeface="Calibri"/>
              </a:rPr>
              <a:t>е</a:t>
            </a:r>
            <a:r>
              <a:rPr sz="1400" dirty="0">
                <a:latin typeface="Calibri"/>
                <a:cs typeface="Calibri"/>
              </a:rPr>
              <a:t>д</a:t>
            </a:r>
            <a:r>
              <a:rPr sz="1400" spc="-10" dirty="0">
                <a:latin typeface="Calibri"/>
                <a:cs typeface="Calibri"/>
              </a:rPr>
              <a:t>и</a:t>
            </a:r>
            <a:r>
              <a:rPr sz="1400" spc="-20" dirty="0">
                <a:latin typeface="Calibri"/>
                <a:cs typeface="Calibri"/>
              </a:rPr>
              <a:t>т</a:t>
            </a:r>
            <a:r>
              <a:rPr sz="1400" dirty="0">
                <a:latin typeface="Calibri"/>
                <a:cs typeface="Calibri"/>
              </a:rPr>
              <a:t>ора</a:t>
            </a:r>
            <a:r>
              <a:rPr sz="1400" spc="25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выс</a:t>
            </a:r>
            <a:r>
              <a:rPr sz="1400" spc="-10" dirty="0">
                <a:latin typeface="Calibri"/>
                <a:cs typeface="Calibri"/>
              </a:rPr>
              <a:t>т</a:t>
            </a:r>
            <a:r>
              <a:rPr sz="1400" dirty="0">
                <a:latin typeface="Calibri"/>
                <a:cs typeface="Calibri"/>
              </a:rPr>
              <a:t>упил</a:t>
            </a:r>
            <a:r>
              <a:rPr sz="1400" spc="-20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ППФ</a:t>
            </a:r>
            <a:r>
              <a:rPr sz="1400" spc="-10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Банк</a:t>
            </a:r>
            <a:r>
              <a:rPr sz="1400" spc="-10" dirty="0">
                <a:latin typeface="Calibri"/>
                <a:cs typeface="Calibri"/>
              </a:rPr>
              <a:t> (</a:t>
            </a:r>
            <a:r>
              <a:rPr sz="1400" dirty="0">
                <a:latin typeface="Calibri"/>
                <a:cs typeface="Calibri"/>
              </a:rPr>
              <a:t>Че</a:t>
            </a:r>
            <a:r>
              <a:rPr sz="1400" spc="-10" dirty="0">
                <a:latin typeface="Calibri"/>
                <a:cs typeface="Calibri"/>
              </a:rPr>
              <a:t>шс</a:t>
            </a:r>
            <a:r>
              <a:rPr sz="1400" spc="-30" dirty="0">
                <a:latin typeface="Calibri"/>
                <a:cs typeface="Calibri"/>
              </a:rPr>
              <a:t>к</a:t>
            </a:r>
            <a:r>
              <a:rPr sz="1400" dirty="0">
                <a:latin typeface="Calibri"/>
                <a:cs typeface="Calibri"/>
              </a:rPr>
              <a:t>ая</a:t>
            </a:r>
            <a:r>
              <a:rPr sz="1400" spc="10" dirty="0">
                <a:latin typeface="Calibri"/>
                <a:cs typeface="Calibri"/>
              </a:rPr>
              <a:t> </a:t>
            </a:r>
            <a:r>
              <a:rPr sz="1400" spc="-10" dirty="0">
                <a:latin typeface="Calibri"/>
                <a:cs typeface="Calibri"/>
              </a:rPr>
              <a:t>р</a:t>
            </a:r>
            <a:r>
              <a:rPr sz="1400" dirty="0">
                <a:latin typeface="Calibri"/>
                <a:cs typeface="Calibri"/>
              </a:rPr>
              <a:t>е</a:t>
            </a:r>
            <a:r>
              <a:rPr sz="1400" spc="-10" dirty="0">
                <a:latin typeface="Calibri"/>
                <a:cs typeface="Calibri"/>
              </a:rPr>
              <a:t>с</a:t>
            </a:r>
            <a:r>
              <a:rPr sz="1400" dirty="0">
                <a:latin typeface="Calibri"/>
                <a:cs typeface="Calibri"/>
              </a:rPr>
              <a:t>пу</a:t>
            </a:r>
            <a:r>
              <a:rPr sz="1400" spc="-30" dirty="0">
                <a:latin typeface="Calibri"/>
                <a:cs typeface="Calibri"/>
              </a:rPr>
              <a:t>б</a:t>
            </a:r>
            <a:r>
              <a:rPr sz="1400" dirty="0">
                <a:latin typeface="Calibri"/>
                <a:cs typeface="Calibri"/>
              </a:rPr>
              <a:t>ли</a:t>
            </a:r>
            <a:r>
              <a:rPr sz="1400" spc="-30" dirty="0">
                <a:latin typeface="Calibri"/>
                <a:cs typeface="Calibri"/>
              </a:rPr>
              <a:t>к</a:t>
            </a:r>
            <a:r>
              <a:rPr sz="1400" dirty="0">
                <a:latin typeface="Calibri"/>
                <a:cs typeface="Calibri"/>
              </a:rPr>
              <a:t>а</a:t>
            </a:r>
            <a:r>
              <a:rPr sz="1400" spc="-10" dirty="0">
                <a:latin typeface="Calibri"/>
                <a:cs typeface="Calibri"/>
              </a:rPr>
              <a:t>)</a:t>
            </a:r>
            <a:r>
              <a:rPr sz="1400" dirty="0">
                <a:latin typeface="Calibri"/>
                <a:cs typeface="Calibri"/>
              </a:rPr>
              <a:t>, </a:t>
            </a:r>
            <a:r>
              <a:rPr sz="1400" spc="-15" dirty="0" err="1">
                <a:latin typeface="Calibri"/>
                <a:cs typeface="Calibri"/>
              </a:rPr>
              <a:t>г</a:t>
            </a:r>
            <a:r>
              <a:rPr sz="1400" dirty="0" err="1">
                <a:latin typeface="Calibri"/>
                <a:cs typeface="Calibri"/>
              </a:rPr>
              <a:t>ене</a:t>
            </a:r>
            <a:r>
              <a:rPr sz="1400" spc="-10" dirty="0" err="1">
                <a:latin typeface="Calibri"/>
                <a:cs typeface="Calibri"/>
              </a:rPr>
              <a:t>р</a:t>
            </a:r>
            <a:r>
              <a:rPr sz="1400" dirty="0" err="1">
                <a:latin typeface="Calibri"/>
                <a:cs typeface="Calibri"/>
              </a:rPr>
              <a:t>аль</a:t>
            </a:r>
            <a:r>
              <a:rPr sz="1400" spc="5" dirty="0" err="1">
                <a:latin typeface="Calibri"/>
                <a:cs typeface="Calibri"/>
              </a:rPr>
              <a:t>н</a:t>
            </a:r>
            <a:r>
              <a:rPr sz="1400" dirty="0" err="1">
                <a:latin typeface="Calibri"/>
                <a:cs typeface="Calibri"/>
              </a:rPr>
              <a:t>ым</a:t>
            </a:r>
            <a:r>
              <a:rPr lang="ru-RU" sz="1400" dirty="0">
                <a:latin typeface="Calibri"/>
                <a:cs typeface="Calibri"/>
              </a:rPr>
              <a:t> </a:t>
            </a:r>
            <a:r>
              <a:rPr sz="1400" dirty="0" err="1">
                <a:latin typeface="Calibri"/>
                <a:cs typeface="Calibri"/>
              </a:rPr>
              <a:t>п</a:t>
            </a:r>
            <a:r>
              <a:rPr sz="1400" spc="-35" dirty="0" err="1">
                <a:latin typeface="Calibri"/>
                <a:cs typeface="Calibri"/>
              </a:rPr>
              <a:t>о</a:t>
            </a:r>
            <a:r>
              <a:rPr sz="1400" dirty="0" err="1">
                <a:latin typeface="Calibri"/>
                <a:cs typeface="Calibri"/>
              </a:rPr>
              <a:t>д</a:t>
            </a:r>
            <a:r>
              <a:rPr sz="1400" spc="-10" dirty="0" err="1">
                <a:latin typeface="Calibri"/>
                <a:cs typeface="Calibri"/>
              </a:rPr>
              <a:t>ря</a:t>
            </a:r>
            <a:r>
              <a:rPr sz="1400" spc="-20" dirty="0" err="1">
                <a:latin typeface="Calibri"/>
                <a:cs typeface="Calibri"/>
              </a:rPr>
              <a:t>д</a:t>
            </a:r>
            <a:r>
              <a:rPr sz="1400" dirty="0" err="1">
                <a:latin typeface="Calibri"/>
                <a:cs typeface="Calibri"/>
              </a:rPr>
              <a:t>чи</a:t>
            </a:r>
            <a:r>
              <a:rPr sz="1400" spc="-30" dirty="0" err="1">
                <a:latin typeface="Calibri"/>
                <a:cs typeface="Calibri"/>
              </a:rPr>
              <a:t>к</a:t>
            </a:r>
            <a:r>
              <a:rPr sz="1400" dirty="0" err="1">
                <a:latin typeface="Calibri"/>
                <a:cs typeface="Calibri"/>
              </a:rPr>
              <a:t>ом</a:t>
            </a:r>
            <a:r>
              <a:rPr sz="1400" dirty="0">
                <a:latin typeface="Calibri"/>
                <a:cs typeface="Calibri"/>
              </a:rPr>
              <a:t> </a:t>
            </a:r>
            <a:r>
              <a:rPr sz="1400" spc="-10" dirty="0">
                <a:latin typeface="Calibri"/>
                <a:cs typeface="Calibri"/>
              </a:rPr>
              <a:t>с</a:t>
            </a:r>
            <a:r>
              <a:rPr sz="1400" dirty="0">
                <a:latin typeface="Calibri"/>
                <a:cs typeface="Calibri"/>
              </a:rPr>
              <a:t>т</a:t>
            </a:r>
            <a:r>
              <a:rPr sz="1400" spc="-10" dirty="0">
                <a:latin typeface="Calibri"/>
                <a:cs typeface="Calibri"/>
              </a:rPr>
              <a:t>р</a:t>
            </a:r>
            <a:r>
              <a:rPr sz="1400" dirty="0">
                <a:latin typeface="Calibri"/>
                <a:cs typeface="Calibri"/>
              </a:rPr>
              <a:t>ои</a:t>
            </a:r>
            <a:r>
              <a:rPr sz="1400" spc="-20" dirty="0">
                <a:latin typeface="Calibri"/>
                <a:cs typeface="Calibri"/>
              </a:rPr>
              <a:t>т</a:t>
            </a:r>
            <a:r>
              <a:rPr sz="1400" spc="-30" dirty="0">
                <a:latin typeface="Calibri"/>
                <a:cs typeface="Calibri"/>
              </a:rPr>
              <a:t>е</a:t>
            </a:r>
            <a:r>
              <a:rPr sz="1400" dirty="0">
                <a:latin typeface="Calibri"/>
                <a:cs typeface="Calibri"/>
              </a:rPr>
              <a:t>льс</a:t>
            </a:r>
            <a:r>
              <a:rPr sz="1400" spc="-10" dirty="0">
                <a:latin typeface="Calibri"/>
                <a:cs typeface="Calibri"/>
              </a:rPr>
              <a:t>т</a:t>
            </a:r>
            <a:r>
              <a:rPr sz="1400" dirty="0">
                <a:latin typeface="Calibri"/>
                <a:cs typeface="Calibri"/>
              </a:rPr>
              <a:t>ва</a:t>
            </a:r>
            <a:r>
              <a:rPr sz="1400" spc="-10" dirty="0">
                <a:latin typeface="Calibri"/>
                <a:cs typeface="Calibri"/>
              </a:rPr>
              <a:t> з</a:t>
            </a:r>
            <a:r>
              <a:rPr sz="1400" dirty="0">
                <a:latin typeface="Calibri"/>
                <a:cs typeface="Calibri"/>
              </a:rPr>
              <a:t>ав</a:t>
            </a:r>
            <a:r>
              <a:rPr sz="1400" spc="-35" dirty="0">
                <a:latin typeface="Calibri"/>
                <a:cs typeface="Calibri"/>
              </a:rPr>
              <a:t>о</a:t>
            </a:r>
            <a:r>
              <a:rPr sz="1400" dirty="0">
                <a:latin typeface="Calibri"/>
                <a:cs typeface="Calibri"/>
              </a:rPr>
              <a:t>да с</a:t>
            </a:r>
            <a:r>
              <a:rPr sz="1400" spc="-10" dirty="0">
                <a:latin typeface="Calibri"/>
                <a:cs typeface="Calibri"/>
              </a:rPr>
              <a:t>т</a:t>
            </a:r>
            <a:r>
              <a:rPr sz="1400" dirty="0">
                <a:latin typeface="Calibri"/>
                <a:cs typeface="Calibri"/>
              </a:rPr>
              <a:t>ала че</a:t>
            </a:r>
            <a:r>
              <a:rPr sz="1400" spc="-10" dirty="0">
                <a:latin typeface="Calibri"/>
                <a:cs typeface="Calibri"/>
              </a:rPr>
              <a:t>шс</a:t>
            </a:r>
            <a:r>
              <a:rPr sz="1400" spc="-30" dirty="0">
                <a:latin typeface="Calibri"/>
                <a:cs typeface="Calibri"/>
              </a:rPr>
              <a:t>к</a:t>
            </a:r>
            <a:r>
              <a:rPr sz="1400" dirty="0">
                <a:latin typeface="Calibri"/>
                <a:cs typeface="Calibri"/>
              </a:rPr>
              <a:t>ая </a:t>
            </a:r>
            <a:r>
              <a:rPr sz="1400" spc="-30" dirty="0">
                <a:latin typeface="Calibri"/>
                <a:cs typeface="Calibri"/>
              </a:rPr>
              <a:t>к</a:t>
            </a:r>
            <a:r>
              <a:rPr sz="1400" dirty="0">
                <a:latin typeface="Calibri"/>
                <a:cs typeface="Calibri"/>
              </a:rPr>
              <a:t>омпа</a:t>
            </a:r>
            <a:r>
              <a:rPr sz="1400" spc="5" dirty="0">
                <a:latin typeface="Calibri"/>
                <a:cs typeface="Calibri"/>
              </a:rPr>
              <a:t>н</a:t>
            </a:r>
            <a:r>
              <a:rPr sz="1400" dirty="0">
                <a:latin typeface="Calibri"/>
                <a:cs typeface="Calibri"/>
              </a:rPr>
              <a:t>ия</a:t>
            </a:r>
            <a:r>
              <a:rPr sz="1400" spc="-15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«ПСЙ».</a:t>
            </a:r>
            <a:endParaRPr lang="ru-RU" sz="1400" dirty="0">
              <a:latin typeface="Calibri"/>
              <a:cs typeface="Calibri"/>
            </a:endParaRPr>
          </a:p>
          <a:p>
            <a:pPr marL="298450" marR="66040" indent="-285750" algn="just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sz="1400" dirty="0" err="1">
                <a:latin typeface="Calibri"/>
                <a:cs typeface="Calibri"/>
              </a:rPr>
              <a:t>О</a:t>
            </a:r>
            <a:r>
              <a:rPr sz="1400" spc="-10" dirty="0" err="1">
                <a:latin typeface="Calibri"/>
                <a:cs typeface="Calibri"/>
              </a:rPr>
              <a:t>бр</a:t>
            </a:r>
            <a:r>
              <a:rPr sz="1400" dirty="0" err="1">
                <a:latin typeface="Calibri"/>
                <a:cs typeface="Calibri"/>
              </a:rPr>
              <a:t>а</a:t>
            </a:r>
            <a:r>
              <a:rPr sz="1400" spc="-10" dirty="0" err="1">
                <a:latin typeface="Calibri"/>
                <a:cs typeface="Calibri"/>
              </a:rPr>
              <a:t>щ</a:t>
            </a:r>
            <a:r>
              <a:rPr sz="1400" dirty="0" err="1">
                <a:latin typeface="Calibri"/>
                <a:cs typeface="Calibri"/>
              </a:rPr>
              <a:t>ение</a:t>
            </a:r>
            <a:r>
              <a:rPr sz="1400" spc="10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в</a:t>
            </a:r>
            <a:r>
              <a:rPr sz="1400" spc="-5" dirty="0">
                <a:latin typeface="Calibri"/>
                <a:cs typeface="Calibri"/>
              </a:rPr>
              <a:t> </a:t>
            </a:r>
            <a:r>
              <a:rPr sz="1400" spc="-10" dirty="0">
                <a:latin typeface="Calibri"/>
                <a:cs typeface="Calibri"/>
              </a:rPr>
              <a:t>р</a:t>
            </a:r>
            <a:r>
              <a:rPr sz="1400" dirty="0">
                <a:latin typeface="Calibri"/>
                <a:cs typeface="Calibri"/>
              </a:rPr>
              <a:t>о</a:t>
            </a:r>
            <a:r>
              <a:rPr sz="1400" spc="-15" dirty="0">
                <a:latin typeface="Calibri"/>
                <a:cs typeface="Calibri"/>
              </a:rPr>
              <a:t>с</a:t>
            </a:r>
            <a:r>
              <a:rPr sz="1400" spc="-10" dirty="0">
                <a:latin typeface="Calibri"/>
                <a:cs typeface="Calibri"/>
              </a:rPr>
              <a:t>с</a:t>
            </a:r>
            <a:r>
              <a:rPr sz="1400" dirty="0">
                <a:latin typeface="Calibri"/>
                <a:cs typeface="Calibri"/>
              </a:rPr>
              <a:t>и</a:t>
            </a:r>
            <a:r>
              <a:rPr sz="1400" spc="-10" dirty="0">
                <a:latin typeface="Calibri"/>
                <a:cs typeface="Calibri"/>
              </a:rPr>
              <a:t>йс</a:t>
            </a:r>
            <a:r>
              <a:rPr sz="1400" dirty="0">
                <a:latin typeface="Calibri"/>
                <a:cs typeface="Calibri"/>
              </a:rPr>
              <a:t>к</a:t>
            </a:r>
            <a:r>
              <a:rPr sz="1400" spc="-10" dirty="0">
                <a:latin typeface="Calibri"/>
                <a:cs typeface="Calibri"/>
              </a:rPr>
              <a:t>и</a:t>
            </a:r>
            <a:r>
              <a:rPr sz="1400" dirty="0">
                <a:latin typeface="Calibri"/>
                <a:cs typeface="Calibri"/>
              </a:rPr>
              <a:t>е</a:t>
            </a:r>
            <a:r>
              <a:rPr sz="1400" spc="15" dirty="0">
                <a:latin typeface="Calibri"/>
                <a:cs typeface="Calibri"/>
              </a:rPr>
              <a:t> </a:t>
            </a:r>
            <a:r>
              <a:rPr sz="1400" spc="-5" dirty="0">
                <a:latin typeface="Calibri"/>
                <a:cs typeface="Calibri"/>
              </a:rPr>
              <a:t>б</a:t>
            </a:r>
            <a:r>
              <a:rPr sz="1400" dirty="0">
                <a:latin typeface="Calibri"/>
                <a:cs typeface="Calibri"/>
              </a:rPr>
              <a:t>анки</a:t>
            </a:r>
            <a:r>
              <a:rPr sz="1400" spc="-5" dirty="0">
                <a:latin typeface="Calibri"/>
                <a:cs typeface="Calibri"/>
              </a:rPr>
              <a:t> </a:t>
            </a:r>
            <a:r>
              <a:rPr sz="1400" spc="-10" dirty="0">
                <a:latin typeface="Calibri"/>
                <a:cs typeface="Calibri"/>
              </a:rPr>
              <a:t>з</a:t>
            </a:r>
            <a:r>
              <a:rPr sz="1400" dirty="0">
                <a:latin typeface="Calibri"/>
                <a:cs typeface="Calibri"/>
              </a:rPr>
              <a:t>а</a:t>
            </a:r>
            <a:r>
              <a:rPr sz="1400" spc="5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фина</a:t>
            </a:r>
            <a:r>
              <a:rPr sz="1400" spc="5" dirty="0">
                <a:latin typeface="Calibri"/>
                <a:cs typeface="Calibri"/>
              </a:rPr>
              <a:t>н</a:t>
            </a:r>
            <a:r>
              <a:rPr sz="1400" spc="-10" dirty="0">
                <a:latin typeface="Calibri"/>
                <a:cs typeface="Calibri"/>
              </a:rPr>
              <a:t>с</a:t>
            </a:r>
            <a:r>
              <a:rPr sz="1400" dirty="0">
                <a:latin typeface="Calibri"/>
                <a:cs typeface="Calibri"/>
              </a:rPr>
              <a:t>и</a:t>
            </a:r>
            <a:r>
              <a:rPr sz="1400" spc="-10" dirty="0">
                <a:latin typeface="Calibri"/>
                <a:cs typeface="Calibri"/>
              </a:rPr>
              <a:t>р</a:t>
            </a:r>
            <a:r>
              <a:rPr sz="1400" dirty="0">
                <a:latin typeface="Calibri"/>
                <a:cs typeface="Calibri"/>
              </a:rPr>
              <a:t>ова</a:t>
            </a:r>
            <a:r>
              <a:rPr sz="1400" spc="5" dirty="0">
                <a:latin typeface="Calibri"/>
                <a:cs typeface="Calibri"/>
              </a:rPr>
              <a:t>н</a:t>
            </a:r>
            <a:r>
              <a:rPr sz="1400" dirty="0">
                <a:latin typeface="Calibri"/>
                <a:cs typeface="Calibri"/>
              </a:rPr>
              <a:t>и</a:t>
            </a:r>
            <a:r>
              <a:rPr sz="1400" spc="-20" dirty="0">
                <a:latin typeface="Calibri"/>
                <a:cs typeface="Calibri"/>
              </a:rPr>
              <a:t>е</a:t>
            </a:r>
            <a:r>
              <a:rPr sz="1400" dirty="0">
                <a:latin typeface="Calibri"/>
                <a:cs typeface="Calibri"/>
              </a:rPr>
              <a:t>м</a:t>
            </a:r>
            <a:r>
              <a:rPr sz="1400" spc="5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п</a:t>
            </a:r>
            <a:r>
              <a:rPr sz="1400" spc="-5" dirty="0">
                <a:latin typeface="Calibri"/>
                <a:cs typeface="Calibri"/>
              </a:rPr>
              <a:t>р</a:t>
            </a:r>
            <a:r>
              <a:rPr sz="1400" dirty="0">
                <a:latin typeface="Calibri"/>
                <a:cs typeface="Calibri"/>
              </a:rPr>
              <a:t>оек</a:t>
            </a:r>
            <a:r>
              <a:rPr sz="1400" spc="-10" dirty="0">
                <a:latin typeface="Calibri"/>
                <a:cs typeface="Calibri"/>
              </a:rPr>
              <a:t>т</a:t>
            </a:r>
            <a:r>
              <a:rPr sz="1400" dirty="0">
                <a:latin typeface="Calibri"/>
                <a:cs typeface="Calibri"/>
              </a:rPr>
              <a:t>а</a:t>
            </a:r>
            <a:r>
              <a:rPr sz="1400" spc="-5" dirty="0">
                <a:latin typeface="Calibri"/>
                <a:cs typeface="Calibri"/>
              </a:rPr>
              <a:t> б</a:t>
            </a:r>
            <a:r>
              <a:rPr sz="1400" dirty="0">
                <a:latin typeface="Calibri"/>
                <a:cs typeface="Calibri"/>
              </a:rPr>
              <a:t>ы</a:t>
            </a:r>
            <a:r>
              <a:rPr sz="1400" spc="5" dirty="0">
                <a:latin typeface="Calibri"/>
                <a:cs typeface="Calibri"/>
              </a:rPr>
              <a:t>л</a:t>
            </a:r>
            <a:r>
              <a:rPr sz="1400" dirty="0">
                <a:latin typeface="Calibri"/>
                <a:cs typeface="Calibri"/>
              </a:rPr>
              <a:t>о невозм</a:t>
            </a:r>
            <a:r>
              <a:rPr sz="1400" spc="-10" dirty="0">
                <a:latin typeface="Calibri"/>
                <a:cs typeface="Calibri"/>
              </a:rPr>
              <a:t>о</a:t>
            </a:r>
            <a:r>
              <a:rPr sz="1400" spc="5" dirty="0">
                <a:latin typeface="Calibri"/>
                <a:cs typeface="Calibri"/>
              </a:rPr>
              <a:t>ж</a:t>
            </a:r>
            <a:r>
              <a:rPr sz="1400" dirty="0">
                <a:latin typeface="Calibri"/>
                <a:cs typeface="Calibri"/>
              </a:rPr>
              <a:t>но</a:t>
            </a:r>
            <a:r>
              <a:rPr sz="1400" spc="-40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и</a:t>
            </a:r>
            <a:r>
              <a:rPr sz="1400" spc="-5" dirty="0">
                <a:latin typeface="Calibri"/>
                <a:cs typeface="Calibri"/>
              </a:rPr>
              <a:t>з</a:t>
            </a:r>
            <a:r>
              <a:rPr sz="1400" dirty="0">
                <a:latin typeface="Calibri"/>
                <a:cs typeface="Calibri"/>
              </a:rPr>
              <a:t>-</a:t>
            </a:r>
            <a:r>
              <a:rPr sz="1400" spc="-10" dirty="0">
                <a:latin typeface="Calibri"/>
                <a:cs typeface="Calibri"/>
              </a:rPr>
              <a:t>з</a:t>
            </a:r>
            <a:r>
              <a:rPr sz="1400" dirty="0">
                <a:latin typeface="Calibri"/>
                <a:cs typeface="Calibri"/>
              </a:rPr>
              <a:t>а </a:t>
            </a:r>
            <a:r>
              <a:rPr sz="1400" spc="-10" dirty="0">
                <a:latin typeface="Calibri"/>
                <a:cs typeface="Calibri"/>
              </a:rPr>
              <a:t>з</a:t>
            </a:r>
            <a:r>
              <a:rPr sz="1400" dirty="0">
                <a:latin typeface="Calibri"/>
                <a:cs typeface="Calibri"/>
              </a:rPr>
              <a:t>а</a:t>
            </a:r>
            <a:r>
              <a:rPr sz="1400" spc="-30" dirty="0">
                <a:latin typeface="Calibri"/>
                <a:cs typeface="Calibri"/>
              </a:rPr>
              <a:t>к</a:t>
            </a:r>
            <a:r>
              <a:rPr sz="1400" dirty="0">
                <a:latin typeface="Calibri"/>
                <a:cs typeface="Calibri"/>
              </a:rPr>
              <a:t>о</a:t>
            </a:r>
            <a:r>
              <a:rPr sz="1400" spc="5" dirty="0">
                <a:latin typeface="Calibri"/>
                <a:cs typeface="Calibri"/>
              </a:rPr>
              <a:t>н</a:t>
            </a:r>
            <a:r>
              <a:rPr sz="1400" spc="-35" dirty="0">
                <a:latin typeface="Calibri"/>
                <a:cs typeface="Calibri"/>
              </a:rPr>
              <a:t>о</a:t>
            </a:r>
            <a:r>
              <a:rPr sz="1400" dirty="0">
                <a:latin typeface="Calibri"/>
                <a:cs typeface="Calibri"/>
              </a:rPr>
              <a:t>да</a:t>
            </a:r>
            <a:r>
              <a:rPr sz="1400" spc="-20" dirty="0">
                <a:latin typeface="Calibri"/>
                <a:cs typeface="Calibri"/>
              </a:rPr>
              <a:t>т</a:t>
            </a:r>
            <a:r>
              <a:rPr sz="1400" spc="-30" dirty="0">
                <a:latin typeface="Calibri"/>
                <a:cs typeface="Calibri"/>
              </a:rPr>
              <a:t>е</a:t>
            </a:r>
            <a:r>
              <a:rPr sz="1400" dirty="0">
                <a:latin typeface="Calibri"/>
                <a:cs typeface="Calibri"/>
              </a:rPr>
              <a:t>ль</a:t>
            </a:r>
            <a:r>
              <a:rPr sz="1400" spc="5" dirty="0">
                <a:latin typeface="Calibri"/>
                <a:cs typeface="Calibri"/>
              </a:rPr>
              <a:t>н</a:t>
            </a:r>
            <a:r>
              <a:rPr sz="1400" dirty="0">
                <a:latin typeface="Calibri"/>
                <a:cs typeface="Calibri"/>
              </a:rPr>
              <a:t>о</a:t>
            </a:r>
            <a:r>
              <a:rPr sz="1400" spc="-15" dirty="0">
                <a:latin typeface="Calibri"/>
                <a:cs typeface="Calibri"/>
              </a:rPr>
              <a:t>г</a:t>
            </a:r>
            <a:r>
              <a:rPr sz="1400" dirty="0">
                <a:latin typeface="Calibri"/>
                <a:cs typeface="Calibri"/>
              </a:rPr>
              <a:t>о</a:t>
            </a:r>
            <a:r>
              <a:rPr sz="1400" spc="-25" dirty="0">
                <a:latin typeface="Calibri"/>
                <a:cs typeface="Calibri"/>
              </a:rPr>
              <a:t> </a:t>
            </a:r>
            <a:r>
              <a:rPr sz="1400" spc="-10" dirty="0">
                <a:latin typeface="Calibri"/>
                <a:cs typeface="Calibri"/>
              </a:rPr>
              <a:t>з</a:t>
            </a:r>
            <a:r>
              <a:rPr sz="1400" dirty="0">
                <a:latin typeface="Calibri"/>
                <a:cs typeface="Calibri"/>
              </a:rPr>
              <a:t>ап</a:t>
            </a:r>
            <a:r>
              <a:rPr sz="1400" spc="-10" dirty="0">
                <a:latin typeface="Calibri"/>
                <a:cs typeface="Calibri"/>
              </a:rPr>
              <a:t>р</a:t>
            </a:r>
            <a:r>
              <a:rPr sz="1400" dirty="0">
                <a:latin typeface="Calibri"/>
                <a:cs typeface="Calibri"/>
              </a:rPr>
              <a:t>е</a:t>
            </a:r>
            <a:r>
              <a:rPr sz="1400" spc="-10" dirty="0">
                <a:latin typeface="Calibri"/>
                <a:cs typeface="Calibri"/>
              </a:rPr>
              <a:t>т</a:t>
            </a:r>
            <a:r>
              <a:rPr sz="1400" dirty="0">
                <a:latin typeface="Calibri"/>
                <a:cs typeface="Calibri"/>
              </a:rPr>
              <a:t>а</a:t>
            </a:r>
            <a:r>
              <a:rPr sz="1400" spc="-5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на</a:t>
            </a:r>
            <a:r>
              <a:rPr sz="1400" spc="-5" dirty="0">
                <a:latin typeface="Calibri"/>
                <a:cs typeface="Calibri"/>
              </a:rPr>
              <a:t> </a:t>
            </a:r>
            <a:r>
              <a:rPr sz="1400" spc="-10" dirty="0">
                <a:latin typeface="Calibri"/>
                <a:cs typeface="Calibri"/>
              </a:rPr>
              <a:t>з</a:t>
            </a:r>
            <a:r>
              <a:rPr sz="1400" dirty="0">
                <a:latin typeface="Calibri"/>
                <a:cs typeface="Calibri"/>
              </a:rPr>
              <a:t>ал</a:t>
            </a:r>
            <a:r>
              <a:rPr sz="1400" spc="5" dirty="0">
                <a:latin typeface="Calibri"/>
                <a:cs typeface="Calibri"/>
              </a:rPr>
              <a:t>о</a:t>
            </a:r>
            <a:r>
              <a:rPr sz="1400" dirty="0">
                <a:latin typeface="Calibri"/>
                <a:cs typeface="Calibri"/>
              </a:rPr>
              <a:t>г</a:t>
            </a:r>
            <a:r>
              <a:rPr sz="1400" spc="-15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п</a:t>
            </a:r>
            <a:r>
              <a:rPr sz="1400" spc="-5" dirty="0">
                <a:latin typeface="Calibri"/>
                <a:cs typeface="Calibri"/>
              </a:rPr>
              <a:t>р</a:t>
            </a:r>
            <a:r>
              <a:rPr sz="1400" dirty="0">
                <a:latin typeface="Calibri"/>
                <a:cs typeface="Calibri"/>
              </a:rPr>
              <a:t>ав</a:t>
            </a:r>
            <a:r>
              <a:rPr sz="1400" spc="-10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а</a:t>
            </a:r>
            <a:r>
              <a:rPr sz="1400" spc="-10" dirty="0">
                <a:latin typeface="Calibri"/>
                <a:cs typeface="Calibri"/>
              </a:rPr>
              <a:t>р</a:t>
            </a:r>
            <a:r>
              <a:rPr sz="1400" dirty="0">
                <a:latin typeface="Calibri"/>
                <a:cs typeface="Calibri"/>
              </a:rPr>
              <a:t>енды</a:t>
            </a:r>
            <a:r>
              <a:rPr sz="1400" spc="5" dirty="0">
                <a:latin typeface="Calibri"/>
                <a:cs typeface="Calibri"/>
              </a:rPr>
              <a:t> </a:t>
            </a:r>
            <a:r>
              <a:rPr sz="1400" spc="-10" dirty="0">
                <a:latin typeface="Calibri"/>
                <a:cs typeface="Calibri"/>
              </a:rPr>
              <a:t>з</a:t>
            </a:r>
            <a:r>
              <a:rPr sz="1400" spc="-20" dirty="0">
                <a:latin typeface="Calibri"/>
                <a:cs typeface="Calibri"/>
              </a:rPr>
              <a:t>е</a:t>
            </a:r>
            <a:r>
              <a:rPr sz="1400" dirty="0">
                <a:latin typeface="Calibri"/>
                <a:cs typeface="Calibri"/>
              </a:rPr>
              <a:t>м</a:t>
            </a:r>
            <a:r>
              <a:rPr sz="1400" spc="-30" dirty="0">
                <a:latin typeface="Calibri"/>
                <a:cs typeface="Calibri"/>
              </a:rPr>
              <a:t>е</a:t>
            </a:r>
            <a:r>
              <a:rPr sz="1400" dirty="0">
                <a:latin typeface="Calibri"/>
                <a:cs typeface="Calibri"/>
              </a:rPr>
              <a:t>ль</a:t>
            </a:r>
            <a:r>
              <a:rPr sz="1400" spc="5" dirty="0">
                <a:latin typeface="Calibri"/>
                <a:cs typeface="Calibri"/>
              </a:rPr>
              <a:t>н</a:t>
            </a:r>
            <a:r>
              <a:rPr sz="1400" dirty="0">
                <a:latin typeface="Calibri"/>
                <a:cs typeface="Calibri"/>
              </a:rPr>
              <a:t>о</a:t>
            </a:r>
            <a:r>
              <a:rPr sz="1400" spc="-15" dirty="0">
                <a:latin typeface="Calibri"/>
                <a:cs typeface="Calibri"/>
              </a:rPr>
              <a:t>г</a:t>
            </a:r>
            <a:r>
              <a:rPr sz="1400" dirty="0">
                <a:latin typeface="Calibri"/>
                <a:cs typeface="Calibri"/>
              </a:rPr>
              <a:t>о уча</a:t>
            </a:r>
            <a:r>
              <a:rPr sz="1400" spc="-10" dirty="0">
                <a:latin typeface="Calibri"/>
                <a:cs typeface="Calibri"/>
              </a:rPr>
              <a:t>с</a:t>
            </a:r>
            <a:r>
              <a:rPr sz="1400" dirty="0">
                <a:latin typeface="Calibri"/>
                <a:cs typeface="Calibri"/>
              </a:rPr>
              <a:t>т</a:t>
            </a:r>
            <a:r>
              <a:rPr sz="1400" spc="-35" dirty="0">
                <a:latin typeface="Calibri"/>
                <a:cs typeface="Calibri"/>
              </a:rPr>
              <a:t>к</a:t>
            </a:r>
            <a:r>
              <a:rPr sz="1400" dirty="0">
                <a:latin typeface="Calibri"/>
                <a:cs typeface="Calibri"/>
              </a:rPr>
              <a:t>а</a:t>
            </a:r>
            <a:r>
              <a:rPr sz="1400" spc="5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в</a:t>
            </a:r>
            <a:r>
              <a:rPr sz="1400" spc="-5" dirty="0">
                <a:latin typeface="Calibri"/>
                <a:cs typeface="Calibri"/>
              </a:rPr>
              <a:t> </a:t>
            </a:r>
            <a:r>
              <a:rPr sz="1400" spc="-20" dirty="0">
                <a:latin typeface="Calibri"/>
                <a:cs typeface="Calibri"/>
              </a:rPr>
              <a:t>О</a:t>
            </a:r>
            <a:r>
              <a:rPr sz="1400" spc="-15" dirty="0">
                <a:latin typeface="Calibri"/>
                <a:cs typeface="Calibri"/>
              </a:rPr>
              <a:t>Э</a:t>
            </a:r>
            <a:r>
              <a:rPr sz="1400" spc="-10" dirty="0">
                <a:latin typeface="Calibri"/>
                <a:cs typeface="Calibri"/>
              </a:rPr>
              <a:t>З</a:t>
            </a:r>
            <a:r>
              <a:rPr sz="1400" dirty="0">
                <a:latin typeface="Calibri"/>
                <a:cs typeface="Calibri"/>
              </a:rPr>
              <a:t>,</a:t>
            </a:r>
            <a:r>
              <a:rPr sz="1400" spc="-10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и,</a:t>
            </a:r>
            <a:r>
              <a:rPr sz="1400" spc="-5" dirty="0">
                <a:latin typeface="Calibri"/>
                <a:cs typeface="Calibri"/>
              </a:rPr>
              <a:t> </a:t>
            </a:r>
            <a:r>
              <a:rPr sz="1400" spc="-30" dirty="0">
                <a:latin typeface="Calibri"/>
                <a:cs typeface="Calibri"/>
              </a:rPr>
              <a:t>к</a:t>
            </a:r>
            <a:r>
              <a:rPr sz="1400" dirty="0">
                <a:latin typeface="Calibri"/>
                <a:cs typeface="Calibri"/>
              </a:rPr>
              <a:t>ак сл</a:t>
            </a:r>
            <a:r>
              <a:rPr sz="1400" spc="-30" dirty="0">
                <a:latin typeface="Calibri"/>
                <a:cs typeface="Calibri"/>
              </a:rPr>
              <a:t>е</a:t>
            </a:r>
            <a:r>
              <a:rPr sz="1400" spc="-20" dirty="0">
                <a:latin typeface="Calibri"/>
                <a:cs typeface="Calibri"/>
              </a:rPr>
              <a:t>д</a:t>
            </a:r>
            <a:r>
              <a:rPr sz="1400" spc="-10" dirty="0">
                <a:latin typeface="Calibri"/>
                <a:cs typeface="Calibri"/>
              </a:rPr>
              <a:t>с</a:t>
            </a:r>
            <a:r>
              <a:rPr sz="1400" dirty="0">
                <a:latin typeface="Calibri"/>
                <a:cs typeface="Calibri"/>
              </a:rPr>
              <a:t>тв</a:t>
            </a:r>
            <a:r>
              <a:rPr sz="1400" spc="-10" dirty="0">
                <a:latin typeface="Calibri"/>
                <a:cs typeface="Calibri"/>
              </a:rPr>
              <a:t>и</a:t>
            </a:r>
            <a:r>
              <a:rPr sz="1400" dirty="0">
                <a:latin typeface="Calibri"/>
                <a:cs typeface="Calibri"/>
              </a:rPr>
              <a:t>е, нево</a:t>
            </a:r>
            <a:r>
              <a:rPr sz="1400" spc="-10" dirty="0">
                <a:latin typeface="Calibri"/>
                <a:cs typeface="Calibri"/>
              </a:rPr>
              <a:t>з</a:t>
            </a:r>
            <a:r>
              <a:rPr sz="1400" dirty="0">
                <a:latin typeface="Calibri"/>
                <a:cs typeface="Calibri"/>
              </a:rPr>
              <a:t>м</a:t>
            </a:r>
            <a:r>
              <a:rPr sz="1400" spc="-10" dirty="0">
                <a:latin typeface="Calibri"/>
                <a:cs typeface="Calibri"/>
              </a:rPr>
              <a:t>о</a:t>
            </a:r>
            <a:r>
              <a:rPr sz="1400" dirty="0">
                <a:latin typeface="Calibri"/>
                <a:cs typeface="Calibri"/>
              </a:rPr>
              <a:t>жнос</a:t>
            </a:r>
            <a:r>
              <a:rPr sz="1400" spc="-10" dirty="0">
                <a:latin typeface="Calibri"/>
                <a:cs typeface="Calibri"/>
              </a:rPr>
              <a:t>т</a:t>
            </a:r>
            <a:r>
              <a:rPr sz="1400" dirty="0">
                <a:latin typeface="Calibri"/>
                <a:cs typeface="Calibri"/>
              </a:rPr>
              <a:t>и</a:t>
            </a:r>
            <a:r>
              <a:rPr sz="1400" spc="-35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пе</a:t>
            </a:r>
            <a:r>
              <a:rPr sz="1400" spc="-10" dirty="0">
                <a:latin typeface="Calibri"/>
                <a:cs typeface="Calibri"/>
              </a:rPr>
              <a:t>р</a:t>
            </a:r>
            <a:r>
              <a:rPr sz="1400" spc="-30" dirty="0">
                <a:latin typeface="Calibri"/>
                <a:cs typeface="Calibri"/>
              </a:rPr>
              <a:t>е</a:t>
            </a:r>
            <a:r>
              <a:rPr sz="1400" dirty="0">
                <a:latin typeface="Calibri"/>
                <a:cs typeface="Calibri"/>
              </a:rPr>
              <a:t>дачи</a:t>
            </a:r>
            <a:r>
              <a:rPr sz="1400" spc="10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в</a:t>
            </a:r>
            <a:r>
              <a:rPr sz="1400" spc="-5" dirty="0">
                <a:latin typeface="Calibri"/>
                <a:cs typeface="Calibri"/>
              </a:rPr>
              <a:t> </a:t>
            </a:r>
            <a:r>
              <a:rPr sz="1400" spc="-10" dirty="0">
                <a:latin typeface="Calibri"/>
                <a:cs typeface="Calibri"/>
              </a:rPr>
              <a:t>з</a:t>
            </a:r>
            <a:r>
              <a:rPr sz="1400" dirty="0">
                <a:latin typeface="Calibri"/>
                <a:cs typeface="Calibri"/>
              </a:rPr>
              <a:t>ал</a:t>
            </a:r>
            <a:r>
              <a:rPr sz="1400" spc="5" dirty="0">
                <a:latin typeface="Calibri"/>
                <a:cs typeface="Calibri"/>
              </a:rPr>
              <a:t>о</a:t>
            </a:r>
            <a:r>
              <a:rPr sz="1400" dirty="0">
                <a:latin typeface="Calibri"/>
                <a:cs typeface="Calibri"/>
              </a:rPr>
              <a:t>г</a:t>
            </a:r>
            <a:r>
              <a:rPr sz="1400" spc="-15" dirty="0">
                <a:latin typeface="Calibri"/>
                <a:cs typeface="Calibri"/>
              </a:rPr>
              <a:t> </a:t>
            </a:r>
            <a:r>
              <a:rPr sz="1400" spc="-5" dirty="0">
                <a:latin typeface="Calibri"/>
                <a:cs typeface="Calibri"/>
              </a:rPr>
              <a:t>б</a:t>
            </a:r>
            <a:r>
              <a:rPr sz="1400" dirty="0">
                <a:latin typeface="Calibri"/>
                <a:cs typeface="Calibri"/>
              </a:rPr>
              <a:t>анку с</a:t>
            </a:r>
            <a:r>
              <a:rPr sz="1400" spc="-10" dirty="0">
                <a:latin typeface="Calibri"/>
                <a:cs typeface="Calibri"/>
              </a:rPr>
              <a:t>тр</a:t>
            </a:r>
            <a:r>
              <a:rPr sz="1400" dirty="0">
                <a:latin typeface="Calibri"/>
                <a:cs typeface="Calibri"/>
              </a:rPr>
              <a:t>оя</a:t>
            </a:r>
            <a:r>
              <a:rPr sz="1400" spc="-10" dirty="0">
                <a:latin typeface="Calibri"/>
                <a:cs typeface="Calibri"/>
              </a:rPr>
              <a:t>щ</a:t>
            </a:r>
            <a:r>
              <a:rPr sz="1400" dirty="0">
                <a:latin typeface="Calibri"/>
                <a:cs typeface="Calibri"/>
              </a:rPr>
              <a:t>е</a:t>
            </a:r>
            <a:r>
              <a:rPr sz="1400" spc="-25" dirty="0">
                <a:latin typeface="Calibri"/>
                <a:cs typeface="Calibri"/>
              </a:rPr>
              <a:t>г</a:t>
            </a:r>
            <a:r>
              <a:rPr sz="1400" dirty="0">
                <a:latin typeface="Calibri"/>
                <a:cs typeface="Calibri"/>
              </a:rPr>
              <a:t>ося</a:t>
            </a:r>
            <a:r>
              <a:rPr sz="1400" spc="-25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объек</a:t>
            </a:r>
            <a:r>
              <a:rPr sz="1400" spc="-10" dirty="0">
                <a:latin typeface="Calibri"/>
                <a:cs typeface="Calibri"/>
              </a:rPr>
              <a:t>т</a:t>
            </a:r>
            <a:r>
              <a:rPr sz="1400" dirty="0">
                <a:latin typeface="Calibri"/>
                <a:cs typeface="Calibri"/>
              </a:rPr>
              <a:t>а, ч</a:t>
            </a:r>
            <a:r>
              <a:rPr sz="1400" spc="-20" dirty="0">
                <a:latin typeface="Calibri"/>
                <a:cs typeface="Calibri"/>
              </a:rPr>
              <a:t>т</a:t>
            </a:r>
            <a:r>
              <a:rPr sz="1400" dirty="0">
                <a:latin typeface="Calibri"/>
                <a:cs typeface="Calibri"/>
              </a:rPr>
              <a:t>о</a:t>
            </a:r>
            <a:r>
              <a:rPr sz="1400" spc="-15" dirty="0">
                <a:latin typeface="Calibri"/>
                <a:cs typeface="Calibri"/>
              </a:rPr>
              <a:t> </a:t>
            </a:r>
            <a:r>
              <a:rPr sz="1400" spc="-10" dirty="0">
                <a:latin typeface="Calibri"/>
                <a:cs typeface="Calibri"/>
              </a:rPr>
              <a:t>я</a:t>
            </a:r>
            <a:r>
              <a:rPr sz="1400" spc="-15" dirty="0">
                <a:latin typeface="Calibri"/>
                <a:cs typeface="Calibri"/>
              </a:rPr>
              <a:t>в</a:t>
            </a:r>
            <a:r>
              <a:rPr sz="1400" dirty="0">
                <a:latin typeface="Calibri"/>
                <a:cs typeface="Calibri"/>
              </a:rPr>
              <a:t>ля</a:t>
            </a:r>
            <a:r>
              <a:rPr sz="1400" spc="-5" dirty="0">
                <a:latin typeface="Calibri"/>
                <a:cs typeface="Calibri"/>
              </a:rPr>
              <a:t>е</a:t>
            </a:r>
            <a:r>
              <a:rPr sz="1400" spc="-20" dirty="0">
                <a:latin typeface="Calibri"/>
                <a:cs typeface="Calibri"/>
              </a:rPr>
              <a:t>т</a:t>
            </a:r>
            <a:r>
              <a:rPr sz="1400" spc="-10" dirty="0">
                <a:latin typeface="Calibri"/>
                <a:cs typeface="Calibri"/>
              </a:rPr>
              <a:t>с</a:t>
            </a:r>
            <a:r>
              <a:rPr sz="1400" dirty="0">
                <a:latin typeface="Calibri"/>
                <a:cs typeface="Calibri"/>
              </a:rPr>
              <a:t>я</a:t>
            </a:r>
            <a:r>
              <a:rPr sz="1400" spc="-15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об</a:t>
            </a:r>
            <a:r>
              <a:rPr sz="1400" spc="-10" dirty="0">
                <a:latin typeface="Calibri"/>
                <a:cs typeface="Calibri"/>
              </a:rPr>
              <a:t>яз</a:t>
            </a:r>
            <a:r>
              <a:rPr sz="1400" dirty="0">
                <a:latin typeface="Calibri"/>
                <a:cs typeface="Calibri"/>
              </a:rPr>
              <a:t>а</a:t>
            </a:r>
            <a:r>
              <a:rPr sz="1400" spc="-20" dirty="0">
                <a:latin typeface="Calibri"/>
                <a:cs typeface="Calibri"/>
              </a:rPr>
              <a:t>т</a:t>
            </a:r>
            <a:r>
              <a:rPr sz="1400" spc="-30" dirty="0">
                <a:latin typeface="Calibri"/>
                <a:cs typeface="Calibri"/>
              </a:rPr>
              <a:t>е</a:t>
            </a:r>
            <a:r>
              <a:rPr sz="1400" dirty="0">
                <a:latin typeface="Calibri"/>
                <a:cs typeface="Calibri"/>
              </a:rPr>
              <a:t>ль</a:t>
            </a:r>
            <a:r>
              <a:rPr sz="1400" spc="5" dirty="0">
                <a:latin typeface="Calibri"/>
                <a:cs typeface="Calibri"/>
              </a:rPr>
              <a:t>н</a:t>
            </a:r>
            <a:r>
              <a:rPr sz="1400" dirty="0">
                <a:latin typeface="Calibri"/>
                <a:cs typeface="Calibri"/>
              </a:rPr>
              <a:t>ым</a:t>
            </a:r>
            <a:r>
              <a:rPr sz="1400" spc="-20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т</a:t>
            </a:r>
            <a:r>
              <a:rPr sz="1400" spc="-10" dirty="0">
                <a:latin typeface="Calibri"/>
                <a:cs typeface="Calibri"/>
              </a:rPr>
              <a:t>р</a:t>
            </a:r>
            <a:r>
              <a:rPr sz="1400" dirty="0">
                <a:latin typeface="Calibri"/>
                <a:cs typeface="Calibri"/>
              </a:rPr>
              <a:t>е</a:t>
            </a:r>
            <a:r>
              <a:rPr sz="1400" spc="-10" dirty="0">
                <a:latin typeface="Calibri"/>
                <a:cs typeface="Calibri"/>
              </a:rPr>
              <a:t>б</a:t>
            </a:r>
            <a:r>
              <a:rPr sz="1400" dirty="0">
                <a:latin typeface="Calibri"/>
                <a:cs typeface="Calibri"/>
              </a:rPr>
              <a:t>ова</a:t>
            </a:r>
            <a:r>
              <a:rPr sz="1400" spc="5" dirty="0">
                <a:latin typeface="Calibri"/>
                <a:cs typeface="Calibri"/>
              </a:rPr>
              <a:t>н</a:t>
            </a:r>
            <a:r>
              <a:rPr sz="1400" dirty="0">
                <a:latin typeface="Calibri"/>
                <a:cs typeface="Calibri"/>
              </a:rPr>
              <a:t>и</a:t>
            </a:r>
            <a:r>
              <a:rPr sz="1400" spc="-20" dirty="0">
                <a:latin typeface="Calibri"/>
                <a:cs typeface="Calibri"/>
              </a:rPr>
              <a:t>е</a:t>
            </a:r>
            <a:r>
              <a:rPr sz="1400" dirty="0">
                <a:latin typeface="Calibri"/>
                <a:cs typeface="Calibri"/>
              </a:rPr>
              <a:t>м </a:t>
            </a:r>
            <a:r>
              <a:rPr sz="1400" spc="-10" dirty="0">
                <a:latin typeface="Calibri"/>
                <a:cs typeface="Calibri"/>
              </a:rPr>
              <a:t>р</a:t>
            </a:r>
            <a:r>
              <a:rPr sz="1400" dirty="0">
                <a:latin typeface="Calibri"/>
                <a:cs typeface="Calibri"/>
              </a:rPr>
              <a:t>о</a:t>
            </a:r>
            <a:r>
              <a:rPr sz="1400" spc="-15" dirty="0">
                <a:latin typeface="Calibri"/>
                <a:cs typeface="Calibri"/>
              </a:rPr>
              <a:t>с</a:t>
            </a:r>
            <a:r>
              <a:rPr sz="1400" spc="-10" dirty="0">
                <a:latin typeface="Calibri"/>
                <a:cs typeface="Calibri"/>
              </a:rPr>
              <a:t>с</a:t>
            </a:r>
            <a:r>
              <a:rPr sz="1400" dirty="0">
                <a:latin typeface="Calibri"/>
                <a:cs typeface="Calibri"/>
              </a:rPr>
              <a:t>и</a:t>
            </a:r>
            <a:r>
              <a:rPr sz="1400" spc="-10" dirty="0">
                <a:latin typeface="Calibri"/>
                <a:cs typeface="Calibri"/>
              </a:rPr>
              <a:t>йс</a:t>
            </a:r>
            <a:r>
              <a:rPr sz="1400" dirty="0">
                <a:latin typeface="Calibri"/>
                <a:cs typeface="Calibri"/>
              </a:rPr>
              <a:t>к</a:t>
            </a:r>
            <a:r>
              <a:rPr sz="1400" spc="-10" dirty="0">
                <a:latin typeface="Calibri"/>
                <a:cs typeface="Calibri"/>
              </a:rPr>
              <a:t>и</a:t>
            </a:r>
            <a:r>
              <a:rPr sz="1400" dirty="0">
                <a:latin typeface="Calibri"/>
                <a:cs typeface="Calibri"/>
              </a:rPr>
              <a:t>х</a:t>
            </a:r>
            <a:r>
              <a:rPr sz="1400" spc="20" dirty="0">
                <a:latin typeface="Calibri"/>
                <a:cs typeface="Calibri"/>
              </a:rPr>
              <a:t> </a:t>
            </a:r>
            <a:r>
              <a:rPr sz="1400" spc="-5" dirty="0">
                <a:latin typeface="Calibri"/>
                <a:cs typeface="Calibri"/>
              </a:rPr>
              <a:t>б</a:t>
            </a:r>
            <a:r>
              <a:rPr sz="1400" dirty="0">
                <a:latin typeface="Calibri"/>
                <a:cs typeface="Calibri"/>
              </a:rPr>
              <a:t>ан</a:t>
            </a:r>
            <a:r>
              <a:rPr sz="1400" spc="-30" dirty="0">
                <a:latin typeface="Calibri"/>
                <a:cs typeface="Calibri"/>
              </a:rPr>
              <a:t>к</a:t>
            </a:r>
            <a:r>
              <a:rPr sz="1400" dirty="0">
                <a:latin typeface="Calibri"/>
                <a:cs typeface="Calibri"/>
              </a:rPr>
              <a:t>ов.</a:t>
            </a:r>
          </a:p>
        </p:txBody>
      </p:sp>
      <p:sp>
        <p:nvSpPr>
          <p:cNvPr id="4" name="object 4"/>
          <p:cNvSpPr/>
          <p:nvPr/>
        </p:nvSpPr>
        <p:spPr>
          <a:xfrm>
            <a:off x="914400" y="4413502"/>
            <a:ext cx="3162300" cy="231800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64769">
              <a:lnSpc>
                <a:spcPts val="1240"/>
              </a:lnSpc>
            </a:pPr>
            <a:fld id="{81D60167-4931-47E6-BA6A-407CBD079E47}" type="slidenum">
              <a:rPr spc="-5" dirty="0"/>
              <a:t>5</a:t>
            </a:fld>
            <a:endParaRPr spc="-5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6200" y="609600"/>
            <a:ext cx="8839200" cy="483209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98450" marR="66040" indent="-285750" algn="just">
              <a:spcBef>
                <a:spcPts val="1200"/>
              </a:spcBef>
              <a:buFont typeface="Arial" panose="020B0604020202020204" pitchFamily="34" charset="0"/>
              <a:buChar char="•"/>
              <a:tabLst>
                <a:tab pos="154940" algn="l"/>
              </a:tabLst>
            </a:pPr>
            <a:r>
              <a:rPr lang="ru-RU" sz="1400" dirty="0"/>
              <a:t>Впервые в России после 1991 года создано с «нуля» предприятие полного производственного цикла по изготовлению двусторонних и многослойных печатных плат, способное производить </a:t>
            </a:r>
            <a:r>
              <a:rPr lang="ru-RU" sz="1400" dirty="0" err="1"/>
              <a:t>прототипные</a:t>
            </a:r>
            <a:r>
              <a:rPr lang="ru-RU" sz="1400" dirty="0"/>
              <a:t>, мелкосерийные и многономенклатурные изделия высокой степени сложности.</a:t>
            </a:r>
          </a:p>
          <a:p>
            <a:pPr marL="298450" marR="66040" indent="-285750" algn="just">
              <a:spcBef>
                <a:spcPts val="1200"/>
              </a:spcBef>
              <a:buFont typeface="Arial" panose="020B0604020202020204" pitchFamily="34" charset="0"/>
              <a:buChar char="•"/>
              <a:tabLst>
                <a:tab pos="154940" algn="l"/>
              </a:tabLst>
            </a:pPr>
            <a:r>
              <a:rPr lang="ru-RU" sz="1400" dirty="0">
                <a:latin typeface="+mj-lt"/>
              </a:rPr>
              <a:t>При выходе завода на проектную мощность (55 </a:t>
            </a:r>
            <a:r>
              <a:rPr lang="ru-RU" sz="1400" dirty="0" err="1">
                <a:latin typeface="+mj-lt"/>
              </a:rPr>
              <a:t>тыс</a:t>
            </a:r>
            <a:r>
              <a:rPr lang="ru-RU" sz="1400" dirty="0">
                <a:latin typeface="+mj-lt"/>
              </a:rPr>
              <a:t> м2 в год) будут обеспечены потребности российского рынка в части сложных печатных плат с короткими сроками изготовления. Производство такого уровня дает возможность полноценного </a:t>
            </a:r>
            <a:r>
              <a:rPr lang="ru-RU" sz="1400" b="1" dirty="0" err="1">
                <a:latin typeface="+mj-lt"/>
              </a:rPr>
              <a:t>импортозамещения</a:t>
            </a:r>
            <a:r>
              <a:rPr lang="ru-RU" sz="1400" b="1" dirty="0">
                <a:latin typeface="+mj-lt"/>
              </a:rPr>
              <a:t>,</a:t>
            </a:r>
            <a:r>
              <a:rPr lang="ru-RU" sz="1400" dirty="0">
                <a:latin typeface="+mj-lt"/>
              </a:rPr>
              <a:t> учитывая, что в настоящий момент практически 100% сложных плат закупается за рубежом. В России будут закрыты потребности основных потребителей сложных печатных плат (10-20 слоев, 5 класс, СВЧ-платы) - предприятий ВПК, </a:t>
            </a:r>
            <a:r>
              <a:rPr lang="ru-RU" sz="1400" dirty="0" err="1">
                <a:latin typeface="+mj-lt"/>
              </a:rPr>
              <a:t>Госкорпораций</a:t>
            </a:r>
            <a:r>
              <a:rPr lang="ru-RU" sz="1400" dirty="0">
                <a:latin typeface="+mj-lt"/>
              </a:rPr>
              <a:t>, производителей электроники для космических аппаратов, отечественной компьютерной спецтехники, средств связи.</a:t>
            </a:r>
          </a:p>
          <a:p>
            <a:pPr marL="12700" marR="66040" algn="just">
              <a:spcBef>
                <a:spcPts val="1200"/>
              </a:spcBef>
              <a:tabLst>
                <a:tab pos="154940" algn="l"/>
              </a:tabLst>
            </a:pPr>
            <a:endParaRPr lang="ru-RU" sz="1400" spc="5" dirty="0">
              <a:latin typeface="Calibri"/>
              <a:cs typeface="Calibri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400" b="1" dirty="0"/>
              <a:t>На сегодняшний день компания производит следующие виды печатных плат: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ru-RU" sz="1400" dirty="0"/>
          </a:p>
          <a:p>
            <a:pPr marL="742950" lvl="1" indent="-285750">
              <a:buFont typeface="Wingdings" panose="05000000000000000000" pitchFamily="2" charset="2"/>
              <a:buChar char="Ø"/>
            </a:pPr>
            <a:r>
              <a:rPr lang="ru-RU" sz="1400" dirty="0"/>
              <a:t>5 класс с элементами 6 (75-100мкм);</a:t>
            </a:r>
          </a:p>
          <a:p>
            <a:pPr marL="742950" lvl="1" indent="-285750">
              <a:buFont typeface="Wingdings" panose="05000000000000000000" pitchFamily="2" charset="2"/>
              <a:buChar char="Ø"/>
            </a:pPr>
            <a:r>
              <a:rPr lang="ru-RU" sz="1400" dirty="0"/>
              <a:t>Многослойные до 20 слоев, с импедансом;</a:t>
            </a:r>
          </a:p>
          <a:p>
            <a:pPr marL="742950" lvl="1" indent="-285750">
              <a:buFont typeface="Wingdings" panose="05000000000000000000" pitchFamily="2" charset="2"/>
              <a:buChar char="Ø"/>
            </a:pPr>
            <a:r>
              <a:rPr lang="ru-RU" sz="1400" dirty="0"/>
              <a:t>Многослойные с глухими и скрытыми переходными отверстиями;</a:t>
            </a:r>
          </a:p>
          <a:p>
            <a:pPr marL="742950" lvl="1" indent="-285750">
              <a:buFont typeface="Wingdings" panose="05000000000000000000" pitchFamily="2" charset="2"/>
              <a:buChar char="Ø"/>
            </a:pPr>
            <a:r>
              <a:rPr lang="ru-RU" sz="1400" dirty="0"/>
              <a:t>Платы с заполнением переходных отверстий специальными пастами с последующей металлизацией контактных площадок;</a:t>
            </a:r>
          </a:p>
          <a:p>
            <a:pPr marL="742950" lvl="1" indent="-285750">
              <a:buFont typeface="Wingdings" panose="05000000000000000000" pitchFamily="2" charset="2"/>
              <a:buChar char="Ø"/>
            </a:pPr>
            <a:r>
              <a:rPr lang="ru-RU" sz="1400" dirty="0"/>
              <a:t>Платы с металлическим основанием;</a:t>
            </a:r>
          </a:p>
          <a:p>
            <a:pPr marL="742950" lvl="1" indent="-285750">
              <a:buFont typeface="Wingdings" panose="05000000000000000000" pitchFamily="2" charset="2"/>
              <a:buChar char="Ø"/>
            </a:pPr>
            <a:r>
              <a:rPr lang="ru-RU" sz="1400" dirty="0"/>
              <a:t>Многослойные платы на СВЧ-диэлектриках (</a:t>
            </a:r>
            <a:r>
              <a:rPr lang="ru-RU" sz="1400" dirty="0" err="1"/>
              <a:t>Rogers</a:t>
            </a:r>
            <a:r>
              <a:rPr lang="ru-RU" sz="1400" dirty="0"/>
              <a:t>, </a:t>
            </a:r>
            <a:r>
              <a:rPr lang="ru-RU" sz="1400" dirty="0" err="1"/>
              <a:t>Arlon</a:t>
            </a:r>
            <a:r>
              <a:rPr lang="ru-RU" sz="1400" dirty="0"/>
              <a:t> и </a:t>
            </a:r>
            <a:r>
              <a:rPr lang="ru-RU" sz="1400" dirty="0" err="1"/>
              <a:t>др</a:t>
            </a:r>
            <a:r>
              <a:rPr lang="ru-RU" sz="1400" dirty="0"/>
              <a:t>);</a:t>
            </a:r>
          </a:p>
          <a:p>
            <a:pPr marL="742950" lvl="1" indent="-285750">
              <a:buFont typeface="Wingdings" panose="05000000000000000000" pitchFamily="2" charset="2"/>
              <a:buChar char="Ø"/>
            </a:pPr>
            <a:r>
              <a:rPr lang="ru-RU" sz="1400" dirty="0"/>
              <a:t>Применяемые финишные покрытия: иммерсионное золото, в том числе с подслоем палладия, гальваническое золото, горячее лужение, иммерсионное олово и др.</a:t>
            </a:r>
            <a:endParaRPr sz="1400" dirty="0">
              <a:latin typeface="Calibri"/>
              <a:cs typeface="Calibri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459740" y="152400"/>
            <a:ext cx="1381760" cy="36576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pc="20" dirty="0"/>
              <a:t>О </a:t>
            </a:r>
            <a:r>
              <a:rPr spc="-15" dirty="0"/>
              <a:t>З</a:t>
            </a:r>
            <a:r>
              <a:rPr spc="-20" dirty="0"/>
              <a:t>ав</a:t>
            </a:r>
            <a:r>
              <a:rPr spc="-80" dirty="0"/>
              <a:t>о</a:t>
            </a:r>
            <a:r>
              <a:rPr spc="75" dirty="0"/>
              <a:t>д</a:t>
            </a:r>
            <a:r>
              <a:rPr spc="30" dirty="0"/>
              <a:t>е</a:t>
            </a:r>
          </a:p>
        </p:txBody>
      </p:sp>
      <p:sp>
        <p:nvSpPr>
          <p:cNvPr id="5" name="object 5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64769">
              <a:lnSpc>
                <a:spcPts val="1240"/>
              </a:lnSpc>
            </a:pPr>
            <a:fld id="{81D60167-4931-47E6-BA6A-407CBD079E47}" type="slidenum">
              <a:rPr spc="-5" dirty="0"/>
              <a:t>6</a:t>
            </a:fld>
            <a:endParaRPr spc="-5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0" y="5450159"/>
            <a:ext cx="2362200" cy="1390593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5200" y="5437229"/>
            <a:ext cx="2196430" cy="1377059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581090" y="506934"/>
            <a:ext cx="444637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 hangingPunct="0"/>
            <a:r>
              <a:rPr lang="ru-RU" sz="2800" dirty="0">
                <a:solidFill>
                  <a:srgbClr val="0070C0"/>
                </a:solidFill>
                <a:latin typeface="+mj-lt"/>
                <a:ea typeface="+mj-ea"/>
                <a:cs typeface="+mj-cs"/>
              </a:rPr>
              <a:t>Заказчики</a:t>
            </a:r>
            <a:endParaRPr lang="ru-RU" sz="2800" dirty="0">
              <a:solidFill>
                <a:srgbClr val="FF0000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ADEF516-F6D6-4F9E-AED8-C4ED415C41FA}" type="slidenum">
              <a:rPr lang="en-US" smtClean="0"/>
              <a:pPr>
                <a:defRPr/>
              </a:pPr>
              <a:t>7</a:t>
            </a:fld>
            <a:endParaRPr lang="en-US" dirty="0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25473" y="1867236"/>
            <a:ext cx="1070610" cy="510134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29159" y="3096714"/>
            <a:ext cx="841430" cy="868081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9342" y="2186903"/>
            <a:ext cx="1153805" cy="769203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874" y="2571505"/>
            <a:ext cx="921608" cy="651605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1090" y="1198200"/>
            <a:ext cx="946483" cy="431176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4534" y="3637734"/>
            <a:ext cx="786626" cy="569112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84022" y="1939815"/>
            <a:ext cx="809226" cy="689340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3537" y="988514"/>
            <a:ext cx="2075540" cy="1324812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8147" y="3876474"/>
            <a:ext cx="799238" cy="1097259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2306" y="3451349"/>
            <a:ext cx="624556" cy="704856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4176" y="5192237"/>
            <a:ext cx="1477635" cy="229437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54327" y="1841433"/>
            <a:ext cx="1700888" cy="245911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3947" y="4407220"/>
            <a:ext cx="937056" cy="379138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8596" y="2122303"/>
            <a:ext cx="765783" cy="688235"/>
          </a:xfrm>
          <a:prstGeom prst="rect">
            <a:avLst/>
          </a:prstGeom>
        </p:spPr>
      </p:pic>
      <p:pic>
        <p:nvPicPr>
          <p:cNvPr id="27" name="Рисунок 26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7434" y="3141819"/>
            <a:ext cx="972818" cy="530628"/>
          </a:xfrm>
          <a:prstGeom prst="rect">
            <a:avLst/>
          </a:prstGeom>
        </p:spPr>
      </p:pic>
      <p:pic>
        <p:nvPicPr>
          <p:cNvPr id="28" name="Рисунок 27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13384" y="3540193"/>
            <a:ext cx="564116" cy="542420"/>
          </a:xfrm>
          <a:prstGeom prst="rect">
            <a:avLst/>
          </a:prstGeom>
        </p:spPr>
      </p:pic>
      <p:pic>
        <p:nvPicPr>
          <p:cNvPr id="29" name="Рисунок 28"/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89462" y="1131925"/>
            <a:ext cx="874002" cy="453186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13660" y="2317328"/>
            <a:ext cx="618644" cy="579979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65750" y="1101006"/>
            <a:ext cx="1561556" cy="390389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9402" y="1749544"/>
            <a:ext cx="1269336" cy="593722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3983" y="2945452"/>
            <a:ext cx="1292112" cy="1292112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28388" y="4468187"/>
            <a:ext cx="1298918" cy="396170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2159" y="918416"/>
            <a:ext cx="1144515" cy="928482"/>
          </a:xfrm>
          <a:prstGeom prst="rect">
            <a:avLst/>
          </a:prstGeom>
        </p:spPr>
      </p:pic>
      <p:pic>
        <p:nvPicPr>
          <p:cNvPr id="31" name="Рисунок 30"/>
          <p:cNvPicPr>
            <a:picLocks noChangeAspect="1"/>
          </p:cNvPicPr>
          <p:nvPr/>
        </p:nvPicPr>
        <p:blipFill>
          <a:blip r:embed="rId2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7477" y="5159885"/>
            <a:ext cx="969310" cy="581586"/>
          </a:xfrm>
          <a:prstGeom prst="rect">
            <a:avLst/>
          </a:prstGeom>
        </p:spPr>
      </p:pic>
      <p:pic>
        <p:nvPicPr>
          <p:cNvPr id="32" name="Рисунок 31"/>
          <p:cNvPicPr>
            <a:picLocks noChangeAspect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8847" y="3915268"/>
            <a:ext cx="892110" cy="691385"/>
          </a:xfrm>
          <a:prstGeom prst="rect">
            <a:avLst/>
          </a:prstGeom>
        </p:spPr>
      </p:pic>
      <p:pic>
        <p:nvPicPr>
          <p:cNvPr id="33" name="Рисунок 32"/>
          <p:cNvPicPr>
            <a:picLocks noChangeAspect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95442" y="4542586"/>
            <a:ext cx="1687376" cy="545916"/>
          </a:xfrm>
          <a:prstGeom prst="rect">
            <a:avLst/>
          </a:prstGeom>
        </p:spPr>
      </p:pic>
      <p:pic>
        <p:nvPicPr>
          <p:cNvPr id="34" name="Рисунок 33"/>
          <p:cNvPicPr>
            <a:picLocks noChangeAspect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1300" y="2203703"/>
            <a:ext cx="1336490" cy="13364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226393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795324" y="606297"/>
            <a:ext cx="4614876" cy="36933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/>
            <a:r>
              <a:rPr spc="20" dirty="0"/>
              <a:t>Сотрудничество с нами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764540" y="1464066"/>
            <a:ext cx="2701290" cy="1998980"/>
          </a:xfrm>
          <a:prstGeom prst="rect">
            <a:avLst/>
          </a:prstGeom>
        </p:spPr>
        <p:txBody>
          <a:bodyPr vert="horz" wrap="square" lIns="0" tIns="241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90"/>
              </a:spcBef>
            </a:pPr>
            <a:r>
              <a:rPr sz="1600" spc="-5" dirty="0">
                <a:latin typeface="Calibri"/>
                <a:cs typeface="Calibri"/>
              </a:rPr>
              <a:t>ООО</a:t>
            </a:r>
            <a:r>
              <a:rPr sz="1600" spc="20" dirty="0">
                <a:latin typeface="Calibri"/>
                <a:cs typeface="Calibri"/>
              </a:rPr>
              <a:t> </a:t>
            </a:r>
            <a:r>
              <a:rPr sz="1600" spc="-5" dirty="0">
                <a:latin typeface="Calibri"/>
                <a:cs typeface="Calibri"/>
              </a:rPr>
              <a:t>«С</a:t>
            </a:r>
            <a:r>
              <a:rPr sz="1600" spc="-15" dirty="0">
                <a:latin typeface="Calibri"/>
                <a:cs typeface="Calibri"/>
              </a:rPr>
              <a:t>в</a:t>
            </a:r>
            <a:r>
              <a:rPr sz="1600" spc="-5" dirty="0">
                <a:latin typeface="Calibri"/>
                <a:cs typeface="Calibri"/>
              </a:rPr>
              <a:t>язь ин</a:t>
            </a:r>
            <a:r>
              <a:rPr sz="1600" dirty="0">
                <a:latin typeface="Calibri"/>
                <a:cs typeface="Calibri"/>
              </a:rPr>
              <a:t>ж</a:t>
            </a:r>
            <a:r>
              <a:rPr sz="1600" spc="-5" dirty="0">
                <a:latin typeface="Calibri"/>
                <a:cs typeface="Calibri"/>
              </a:rPr>
              <a:t>иниринг</a:t>
            </a:r>
            <a:r>
              <a:rPr sz="1600" spc="-15" dirty="0">
                <a:latin typeface="Calibri"/>
                <a:cs typeface="Calibri"/>
              </a:rPr>
              <a:t> </a:t>
            </a:r>
            <a:r>
              <a:rPr sz="1600" spc="-5" dirty="0">
                <a:latin typeface="Calibri"/>
                <a:cs typeface="Calibri"/>
              </a:rPr>
              <a:t>К</a:t>
            </a:r>
            <a:r>
              <a:rPr sz="1600" dirty="0">
                <a:latin typeface="Calibri"/>
                <a:cs typeface="Calibri"/>
              </a:rPr>
              <a:t>Б</a:t>
            </a:r>
            <a:r>
              <a:rPr sz="1600" spc="-5" dirty="0">
                <a:latin typeface="Calibri"/>
                <a:cs typeface="Calibri"/>
              </a:rPr>
              <a:t>»</a:t>
            </a:r>
            <a:endParaRPr sz="1600" dirty="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384"/>
              </a:spcBef>
            </a:pPr>
            <a:r>
              <a:rPr sz="1600" spc="-15" dirty="0">
                <a:latin typeface="Calibri"/>
                <a:cs typeface="Calibri"/>
              </a:rPr>
              <a:t>1419</a:t>
            </a:r>
            <a:r>
              <a:rPr sz="1600" spc="-10" dirty="0">
                <a:latin typeface="Calibri"/>
                <a:cs typeface="Calibri"/>
              </a:rPr>
              <a:t>8</a:t>
            </a:r>
            <a:r>
              <a:rPr sz="1600" spc="-15" dirty="0">
                <a:latin typeface="Calibri"/>
                <a:cs typeface="Calibri"/>
              </a:rPr>
              <a:t>1</a:t>
            </a:r>
            <a:r>
              <a:rPr sz="1600" spc="-5" dirty="0">
                <a:latin typeface="Calibri"/>
                <a:cs typeface="Calibri"/>
              </a:rPr>
              <a:t>,</a:t>
            </a:r>
            <a:r>
              <a:rPr sz="1600" spc="50" dirty="0">
                <a:latin typeface="Calibri"/>
                <a:cs typeface="Calibri"/>
              </a:rPr>
              <a:t> </a:t>
            </a:r>
            <a:r>
              <a:rPr sz="1600" spc="-5" dirty="0">
                <a:latin typeface="Calibri"/>
                <a:cs typeface="Calibri"/>
              </a:rPr>
              <a:t>Мо</a:t>
            </a:r>
            <a:r>
              <a:rPr sz="1600" spc="-10" dirty="0">
                <a:latin typeface="Calibri"/>
                <a:cs typeface="Calibri"/>
              </a:rPr>
              <a:t>с</a:t>
            </a:r>
            <a:r>
              <a:rPr sz="1600" spc="-30" dirty="0">
                <a:latin typeface="Calibri"/>
                <a:cs typeface="Calibri"/>
              </a:rPr>
              <a:t>к</a:t>
            </a:r>
            <a:r>
              <a:rPr sz="1600" spc="-5" dirty="0">
                <a:latin typeface="Calibri"/>
                <a:cs typeface="Calibri"/>
              </a:rPr>
              <a:t>овс</a:t>
            </a:r>
            <a:r>
              <a:rPr sz="1600" spc="-35" dirty="0">
                <a:latin typeface="Calibri"/>
                <a:cs typeface="Calibri"/>
              </a:rPr>
              <a:t>к</a:t>
            </a:r>
            <a:r>
              <a:rPr sz="1600" spc="-5" dirty="0">
                <a:latin typeface="Calibri"/>
                <a:cs typeface="Calibri"/>
              </a:rPr>
              <a:t>ая о</a:t>
            </a:r>
            <a:r>
              <a:rPr sz="1600" spc="-35" dirty="0">
                <a:latin typeface="Calibri"/>
                <a:cs typeface="Calibri"/>
              </a:rPr>
              <a:t>б</a:t>
            </a:r>
            <a:r>
              <a:rPr sz="1600" spc="-5" dirty="0">
                <a:latin typeface="Calibri"/>
                <a:cs typeface="Calibri"/>
              </a:rPr>
              <a:t>ласть,</a:t>
            </a:r>
            <a:r>
              <a:rPr sz="1600" dirty="0">
                <a:latin typeface="Calibri"/>
                <a:cs typeface="Calibri"/>
              </a:rPr>
              <a:t> </a:t>
            </a:r>
            <a:r>
              <a:rPr sz="1600" spc="-80" dirty="0">
                <a:latin typeface="Calibri"/>
                <a:cs typeface="Calibri"/>
              </a:rPr>
              <a:t>г</a:t>
            </a:r>
            <a:r>
              <a:rPr sz="1600" spc="-5" dirty="0">
                <a:latin typeface="Calibri"/>
                <a:cs typeface="Calibri"/>
              </a:rPr>
              <a:t>.</a:t>
            </a:r>
            <a:endParaRPr sz="1600" dirty="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</a:pPr>
            <a:r>
              <a:rPr sz="1600" spc="-25" dirty="0">
                <a:latin typeface="Calibri"/>
                <a:cs typeface="Calibri"/>
              </a:rPr>
              <a:t>Д</a:t>
            </a:r>
            <a:r>
              <a:rPr sz="1600" spc="-5" dirty="0">
                <a:latin typeface="Calibri"/>
                <a:cs typeface="Calibri"/>
              </a:rPr>
              <a:t>убна,</a:t>
            </a:r>
            <a:endParaRPr sz="1600" dirty="0">
              <a:latin typeface="Calibri"/>
              <a:cs typeface="Calibri"/>
            </a:endParaRPr>
          </a:p>
          <a:p>
            <a:pPr marL="12700" marR="201295">
              <a:lnSpc>
                <a:spcPct val="120000"/>
              </a:lnSpc>
            </a:pPr>
            <a:r>
              <a:rPr sz="1600" spc="-55" dirty="0">
                <a:latin typeface="Calibri"/>
                <a:cs typeface="Calibri"/>
              </a:rPr>
              <a:t>у</a:t>
            </a:r>
            <a:r>
              <a:rPr sz="1600" spc="-5" dirty="0">
                <a:latin typeface="Calibri"/>
                <a:cs typeface="Calibri"/>
              </a:rPr>
              <a:t>л.</a:t>
            </a:r>
            <a:r>
              <a:rPr sz="1600" spc="-10" dirty="0">
                <a:latin typeface="Calibri"/>
                <a:cs typeface="Calibri"/>
              </a:rPr>
              <a:t> </a:t>
            </a:r>
            <a:r>
              <a:rPr sz="1600" spc="-5" dirty="0">
                <a:latin typeface="Calibri"/>
                <a:cs typeface="Calibri"/>
              </a:rPr>
              <a:t>Б</a:t>
            </a:r>
            <a:r>
              <a:rPr sz="1600" spc="-35" dirty="0">
                <a:latin typeface="Calibri"/>
                <a:cs typeface="Calibri"/>
              </a:rPr>
              <a:t>о</a:t>
            </a:r>
            <a:r>
              <a:rPr sz="1600" spc="-5" dirty="0">
                <a:latin typeface="Calibri"/>
                <a:cs typeface="Calibri"/>
              </a:rPr>
              <a:t>льш</a:t>
            </a:r>
            <a:r>
              <a:rPr sz="1600" spc="-15" dirty="0">
                <a:latin typeface="Calibri"/>
                <a:cs typeface="Calibri"/>
              </a:rPr>
              <a:t>е</a:t>
            </a:r>
            <a:r>
              <a:rPr sz="1600" spc="-5" dirty="0">
                <a:latin typeface="Calibri"/>
                <a:cs typeface="Calibri"/>
              </a:rPr>
              <a:t>в</a:t>
            </a:r>
            <a:r>
              <a:rPr sz="1600" spc="-30" dirty="0">
                <a:latin typeface="Calibri"/>
                <a:cs typeface="Calibri"/>
              </a:rPr>
              <a:t>о</a:t>
            </a:r>
            <a:r>
              <a:rPr sz="1600" spc="-5" dirty="0">
                <a:latin typeface="Calibri"/>
                <a:cs typeface="Calibri"/>
              </a:rPr>
              <a:t>л</a:t>
            </a:r>
            <a:r>
              <a:rPr sz="1600" spc="-15" dirty="0">
                <a:latin typeface="Calibri"/>
                <a:cs typeface="Calibri"/>
              </a:rPr>
              <a:t>ж</a:t>
            </a:r>
            <a:r>
              <a:rPr sz="1600" spc="-5" dirty="0">
                <a:latin typeface="Calibri"/>
                <a:cs typeface="Calibri"/>
              </a:rPr>
              <a:t>с</a:t>
            </a:r>
            <a:r>
              <a:rPr sz="1600" spc="-30" dirty="0">
                <a:latin typeface="Calibri"/>
                <a:cs typeface="Calibri"/>
              </a:rPr>
              <a:t>к</a:t>
            </a:r>
            <a:r>
              <a:rPr sz="1600" spc="-5" dirty="0">
                <a:latin typeface="Calibri"/>
                <a:cs typeface="Calibri"/>
              </a:rPr>
              <a:t>а</a:t>
            </a:r>
            <a:r>
              <a:rPr sz="1600" dirty="0">
                <a:latin typeface="Calibri"/>
                <a:cs typeface="Calibri"/>
              </a:rPr>
              <a:t>я</a:t>
            </a:r>
            <a:r>
              <a:rPr sz="1600" spc="-5" dirty="0">
                <a:latin typeface="Calibri"/>
                <a:cs typeface="Calibri"/>
              </a:rPr>
              <a:t>,</a:t>
            </a:r>
            <a:r>
              <a:rPr sz="1600" spc="5" dirty="0">
                <a:latin typeface="Calibri"/>
                <a:cs typeface="Calibri"/>
              </a:rPr>
              <a:t> </a:t>
            </a:r>
            <a:r>
              <a:rPr sz="1600" spc="-5" dirty="0">
                <a:latin typeface="Calibri"/>
                <a:cs typeface="Calibri"/>
              </a:rPr>
              <a:t>д.</a:t>
            </a:r>
            <a:r>
              <a:rPr sz="1600" spc="-10" dirty="0">
                <a:latin typeface="Calibri"/>
                <a:cs typeface="Calibri"/>
              </a:rPr>
              <a:t>1</a:t>
            </a:r>
            <a:r>
              <a:rPr sz="1600" spc="-5" dirty="0">
                <a:latin typeface="Calibri"/>
                <a:cs typeface="Calibri"/>
              </a:rPr>
              <a:t>9 </a:t>
            </a:r>
            <a:r>
              <a:rPr sz="1600" spc="-15" dirty="0">
                <a:latin typeface="Calibri"/>
                <a:cs typeface="Calibri"/>
              </a:rPr>
              <a:t>т</a:t>
            </a:r>
            <a:r>
              <a:rPr sz="1600" spc="-35" dirty="0">
                <a:latin typeface="Calibri"/>
                <a:cs typeface="Calibri"/>
              </a:rPr>
              <a:t>е</a:t>
            </a:r>
            <a:r>
              <a:rPr sz="1600" spc="-5" dirty="0">
                <a:latin typeface="Calibri"/>
                <a:cs typeface="Calibri"/>
              </a:rPr>
              <a:t>л</a:t>
            </a:r>
            <a:r>
              <a:rPr sz="1600" spc="0" dirty="0">
                <a:latin typeface="Calibri"/>
                <a:cs typeface="Calibri"/>
              </a:rPr>
              <a:t>.</a:t>
            </a:r>
            <a:r>
              <a:rPr sz="1600" spc="-10" dirty="0">
                <a:latin typeface="Calibri"/>
                <a:cs typeface="Calibri"/>
              </a:rPr>
              <a:t>/</a:t>
            </a:r>
            <a:r>
              <a:rPr sz="1600" spc="-5" dirty="0">
                <a:latin typeface="Calibri"/>
                <a:cs typeface="Calibri"/>
              </a:rPr>
              <a:t>фа</a:t>
            </a:r>
            <a:r>
              <a:rPr sz="1600" spc="-10" dirty="0">
                <a:latin typeface="Calibri"/>
                <a:cs typeface="Calibri"/>
              </a:rPr>
              <a:t>к</a:t>
            </a:r>
            <a:r>
              <a:rPr sz="1600" spc="-5" dirty="0">
                <a:latin typeface="Calibri"/>
                <a:cs typeface="Calibri"/>
              </a:rPr>
              <a:t>с:</a:t>
            </a:r>
            <a:r>
              <a:rPr sz="1600" spc="-25" dirty="0">
                <a:latin typeface="Calibri"/>
                <a:cs typeface="Calibri"/>
              </a:rPr>
              <a:t> </a:t>
            </a:r>
            <a:r>
              <a:rPr sz="1600" spc="-5" dirty="0">
                <a:latin typeface="Calibri"/>
                <a:cs typeface="Calibri"/>
              </a:rPr>
              <a:t>+7</a:t>
            </a:r>
            <a:r>
              <a:rPr sz="1600" spc="10" dirty="0">
                <a:latin typeface="Calibri"/>
                <a:cs typeface="Calibri"/>
              </a:rPr>
              <a:t> </a:t>
            </a:r>
            <a:r>
              <a:rPr sz="1600" spc="-5" dirty="0">
                <a:latin typeface="Calibri"/>
                <a:cs typeface="Calibri"/>
              </a:rPr>
              <a:t>(</a:t>
            </a:r>
            <a:r>
              <a:rPr sz="1600" spc="-15" dirty="0">
                <a:latin typeface="Calibri"/>
                <a:cs typeface="Calibri"/>
              </a:rPr>
              <a:t>4</a:t>
            </a:r>
            <a:r>
              <a:rPr sz="1600" spc="-10" dirty="0">
                <a:latin typeface="Calibri"/>
                <a:cs typeface="Calibri"/>
              </a:rPr>
              <a:t>96</a:t>
            </a:r>
            <a:r>
              <a:rPr sz="1600" spc="-5" dirty="0">
                <a:latin typeface="Calibri"/>
                <a:cs typeface="Calibri"/>
              </a:rPr>
              <a:t>)</a:t>
            </a:r>
            <a:r>
              <a:rPr sz="1600" spc="25" dirty="0">
                <a:latin typeface="Calibri"/>
                <a:cs typeface="Calibri"/>
              </a:rPr>
              <a:t> </a:t>
            </a:r>
            <a:r>
              <a:rPr sz="1600" spc="-10" dirty="0">
                <a:latin typeface="Calibri"/>
                <a:cs typeface="Calibri"/>
              </a:rPr>
              <a:t>219</a:t>
            </a:r>
            <a:r>
              <a:rPr sz="1600" spc="-5" dirty="0">
                <a:latin typeface="Calibri"/>
                <a:cs typeface="Calibri"/>
              </a:rPr>
              <a:t>-</a:t>
            </a:r>
            <a:r>
              <a:rPr sz="1600" spc="-10" dirty="0">
                <a:latin typeface="Calibri"/>
                <a:cs typeface="Calibri"/>
              </a:rPr>
              <a:t>92</a:t>
            </a:r>
            <a:r>
              <a:rPr sz="1600" spc="-5" dirty="0">
                <a:latin typeface="Calibri"/>
                <a:cs typeface="Calibri"/>
              </a:rPr>
              <a:t>-</a:t>
            </a:r>
            <a:r>
              <a:rPr sz="1600" spc="-10" dirty="0">
                <a:latin typeface="Calibri"/>
                <a:cs typeface="Calibri"/>
              </a:rPr>
              <a:t>00 </a:t>
            </a:r>
            <a:r>
              <a:rPr sz="1600" spc="-5" dirty="0">
                <a:latin typeface="Calibri"/>
                <a:cs typeface="Calibri"/>
              </a:rPr>
              <a:t>e-mai</a:t>
            </a:r>
            <a:r>
              <a:rPr sz="1600" dirty="0">
                <a:latin typeface="Calibri"/>
                <a:cs typeface="Calibri"/>
              </a:rPr>
              <a:t>l</a:t>
            </a:r>
            <a:r>
              <a:rPr sz="1600" spc="-5" dirty="0">
                <a:latin typeface="Calibri"/>
                <a:cs typeface="Calibri"/>
              </a:rPr>
              <a:t>:</a:t>
            </a:r>
            <a:r>
              <a:rPr sz="1600" spc="-25" dirty="0">
                <a:latin typeface="Calibri"/>
                <a:cs typeface="Calibri"/>
              </a:rPr>
              <a:t> </a:t>
            </a:r>
            <a:r>
              <a:rPr sz="1600" u="heavy" spc="-5" dirty="0">
                <a:solidFill>
                  <a:srgbClr val="0000FF"/>
                </a:solidFill>
                <a:latin typeface="Calibri"/>
                <a:cs typeface="Calibri"/>
                <a:hlinkClick r:id="rId2"/>
              </a:rPr>
              <a:t>i</a:t>
            </a:r>
            <a:r>
              <a:rPr sz="1600" u="heavy" spc="-20" dirty="0">
                <a:solidFill>
                  <a:srgbClr val="0000FF"/>
                </a:solidFill>
                <a:latin typeface="Calibri"/>
                <a:cs typeface="Calibri"/>
                <a:hlinkClick r:id="rId2"/>
              </a:rPr>
              <a:t>n</a:t>
            </a:r>
            <a:r>
              <a:rPr sz="1600" u="heavy" spc="-40" dirty="0">
                <a:solidFill>
                  <a:srgbClr val="0000FF"/>
                </a:solidFill>
                <a:latin typeface="Calibri"/>
                <a:cs typeface="Calibri"/>
                <a:hlinkClick r:id="rId2"/>
              </a:rPr>
              <a:t>f</a:t>
            </a:r>
            <a:r>
              <a:rPr sz="1600" u="heavy" spc="-10" dirty="0">
                <a:solidFill>
                  <a:srgbClr val="0000FF"/>
                </a:solidFill>
                <a:latin typeface="Calibri"/>
                <a:cs typeface="Calibri"/>
                <a:hlinkClick r:id="rId2"/>
              </a:rPr>
              <a:t>o</a:t>
            </a:r>
            <a:r>
              <a:rPr sz="1600" u="heavy" spc="-15" dirty="0">
                <a:solidFill>
                  <a:srgbClr val="0000FF"/>
                </a:solidFill>
                <a:latin typeface="Calibri"/>
                <a:cs typeface="Calibri"/>
                <a:hlinkClick r:id="rId2"/>
              </a:rPr>
              <a:t>k</a:t>
            </a:r>
            <a:r>
              <a:rPr sz="1600" u="heavy" spc="-10" dirty="0">
                <a:solidFill>
                  <a:srgbClr val="0000FF"/>
                </a:solidFill>
                <a:latin typeface="Calibri"/>
                <a:cs typeface="Calibri"/>
                <a:hlinkClick r:id="rId2"/>
              </a:rPr>
              <a:t>b@s</a:t>
            </a:r>
            <a:r>
              <a:rPr sz="1600" u="heavy" dirty="0">
                <a:solidFill>
                  <a:srgbClr val="0000FF"/>
                </a:solidFill>
                <a:latin typeface="Calibri"/>
                <a:cs typeface="Calibri"/>
                <a:hlinkClick r:id="rId2"/>
              </a:rPr>
              <a:t>i</a:t>
            </a:r>
            <a:r>
              <a:rPr sz="1600" u="heavy" spc="-10" dirty="0">
                <a:solidFill>
                  <a:srgbClr val="0000FF"/>
                </a:solidFill>
                <a:latin typeface="Calibri"/>
                <a:cs typeface="Calibri"/>
                <a:hlinkClick r:id="rId2"/>
              </a:rPr>
              <a:t>pcb</a:t>
            </a:r>
            <a:r>
              <a:rPr sz="1600" u="heavy" dirty="0">
                <a:solidFill>
                  <a:srgbClr val="0000FF"/>
                </a:solidFill>
                <a:latin typeface="Calibri"/>
                <a:cs typeface="Calibri"/>
                <a:hlinkClick r:id="rId2"/>
              </a:rPr>
              <a:t>.</a:t>
            </a:r>
            <a:r>
              <a:rPr sz="1600" u="heavy" spc="-10" dirty="0">
                <a:solidFill>
                  <a:srgbClr val="0000FF"/>
                </a:solidFill>
                <a:latin typeface="Calibri"/>
                <a:cs typeface="Calibri"/>
                <a:hlinkClick r:id="rId2"/>
              </a:rPr>
              <a:t>r</a:t>
            </a:r>
            <a:r>
              <a:rPr sz="1600" u="heavy" spc="-5" dirty="0">
                <a:solidFill>
                  <a:srgbClr val="0000FF"/>
                </a:solidFill>
                <a:latin typeface="Calibri"/>
                <a:cs typeface="Calibri"/>
                <a:hlinkClick r:id="rId2"/>
              </a:rPr>
              <a:t>u</a:t>
            </a:r>
            <a:r>
              <a:rPr sz="1600" spc="-5" dirty="0">
                <a:solidFill>
                  <a:srgbClr val="0000FF"/>
                </a:solidFill>
                <a:latin typeface="Calibri"/>
                <a:cs typeface="Calibri"/>
              </a:rPr>
              <a:t> </a:t>
            </a:r>
            <a:r>
              <a:rPr sz="1600" u="heavy" spc="0" dirty="0">
                <a:solidFill>
                  <a:srgbClr val="0000FF"/>
                </a:solidFill>
                <a:latin typeface="Calibri"/>
                <a:cs typeface="Calibri"/>
                <a:hlinkClick r:id="rId3"/>
              </a:rPr>
              <a:t>ww</a:t>
            </a:r>
            <a:r>
              <a:rPr sz="1600" u="heavy" spc="-114" dirty="0">
                <a:solidFill>
                  <a:srgbClr val="0000FF"/>
                </a:solidFill>
                <a:latin typeface="Calibri"/>
                <a:cs typeface="Calibri"/>
                <a:hlinkClick r:id="rId3"/>
              </a:rPr>
              <a:t>w</a:t>
            </a:r>
            <a:r>
              <a:rPr sz="1600" u="heavy" spc="-5" dirty="0">
                <a:solidFill>
                  <a:srgbClr val="0000FF"/>
                </a:solidFill>
                <a:latin typeface="Calibri"/>
                <a:cs typeface="Calibri"/>
                <a:hlinkClick r:id="rId3"/>
              </a:rPr>
              <a:t>.</a:t>
            </a:r>
            <a:r>
              <a:rPr sz="1600" u="heavy" spc="-10" dirty="0">
                <a:solidFill>
                  <a:srgbClr val="0000FF"/>
                </a:solidFill>
                <a:latin typeface="Calibri"/>
                <a:cs typeface="Calibri"/>
                <a:hlinkClick r:id="rId3"/>
              </a:rPr>
              <a:t>s</a:t>
            </a:r>
            <a:r>
              <a:rPr sz="1600" u="heavy" dirty="0">
                <a:solidFill>
                  <a:srgbClr val="0000FF"/>
                </a:solidFill>
                <a:latin typeface="Calibri"/>
                <a:cs typeface="Calibri"/>
                <a:hlinkClick r:id="rId3"/>
              </a:rPr>
              <a:t>i</a:t>
            </a:r>
            <a:r>
              <a:rPr sz="1600" u="heavy" spc="-5" dirty="0">
                <a:solidFill>
                  <a:srgbClr val="0000FF"/>
                </a:solidFill>
                <a:latin typeface="Calibri"/>
                <a:cs typeface="Calibri"/>
                <a:hlinkClick r:id="rId3"/>
              </a:rPr>
              <a:t>-</a:t>
            </a:r>
            <a:r>
              <a:rPr sz="1600" u="heavy" spc="-10" dirty="0">
                <a:solidFill>
                  <a:srgbClr val="0000FF"/>
                </a:solidFill>
                <a:latin typeface="Calibri"/>
                <a:cs typeface="Calibri"/>
                <a:hlinkClick r:id="rId3"/>
              </a:rPr>
              <a:t>pcb</a:t>
            </a:r>
            <a:r>
              <a:rPr sz="1600" u="heavy" dirty="0">
                <a:solidFill>
                  <a:srgbClr val="0000FF"/>
                </a:solidFill>
                <a:latin typeface="Calibri"/>
                <a:cs typeface="Calibri"/>
                <a:hlinkClick r:id="rId3"/>
              </a:rPr>
              <a:t>.</a:t>
            </a:r>
            <a:r>
              <a:rPr sz="1600" u="heavy" spc="-10" dirty="0">
                <a:solidFill>
                  <a:srgbClr val="0000FF"/>
                </a:solidFill>
                <a:latin typeface="Calibri"/>
                <a:cs typeface="Calibri"/>
                <a:hlinkClick r:id="rId3"/>
              </a:rPr>
              <a:t>r</a:t>
            </a:r>
            <a:r>
              <a:rPr sz="1600" u="heavy" spc="-5" dirty="0">
                <a:solidFill>
                  <a:srgbClr val="0000FF"/>
                </a:solidFill>
                <a:latin typeface="Calibri"/>
                <a:cs typeface="Calibri"/>
                <a:hlinkClick r:id="rId3"/>
              </a:rPr>
              <a:t>u</a:t>
            </a:r>
            <a:endParaRPr sz="1600" dirty="0">
              <a:latin typeface="Calibri"/>
              <a:cs typeface="Calibri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4911407" y="1469984"/>
            <a:ext cx="2369185" cy="10960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600" spc="-5" dirty="0">
                <a:latin typeface="Calibri"/>
                <a:cs typeface="Calibri"/>
              </a:rPr>
              <a:t>О</a:t>
            </a:r>
            <a:r>
              <a:rPr sz="1600" spc="-75" dirty="0">
                <a:latin typeface="Calibri"/>
                <a:cs typeface="Calibri"/>
              </a:rPr>
              <a:t>т</a:t>
            </a:r>
            <a:r>
              <a:rPr sz="1600" spc="-20" dirty="0">
                <a:latin typeface="Calibri"/>
                <a:cs typeface="Calibri"/>
              </a:rPr>
              <a:t>д</a:t>
            </a:r>
            <a:r>
              <a:rPr sz="1600" spc="-35" dirty="0">
                <a:latin typeface="Calibri"/>
                <a:cs typeface="Calibri"/>
              </a:rPr>
              <a:t>е</a:t>
            </a:r>
            <a:r>
              <a:rPr sz="1600" spc="-5" dirty="0">
                <a:latin typeface="Calibri"/>
                <a:cs typeface="Calibri"/>
              </a:rPr>
              <a:t>л пр</a:t>
            </a:r>
            <a:r>
              <a:rPr sz="1600" spc="-55" dirty="0">
                <a:latin typeface="Calibri"/>
                <a:cs typeface="Calibri"/>
              </a:rPr>
              <a:t>о</a:t>
            </a:r>
            <a:r>
              <a:rPr sz="1600" spc="-5" dirty="0">
                <a:latin typeface="Calibri"/>
                <a:cs typeface="Calibri"/>
              </a:rPr>
              <a:t>даж</a:t>
            </a:r>
            <a:r>
              <a:rPr sz="1600" spc="10" dirty="0">
                <a:latin typeface="Calibri"/>
                <a:cs typeface="Calibri"/>
              </a:rPr>
              <a:t> </a:t>
            </a:r>
            <a:r>
              <a:rPr sz="1600" spc="-5" dirty="0">
                <a:latin typeface="Calibri"/>
                <a:cs typeface="Calibri"/>
              </a:rPr>
              <a:t>и</a:t>
            </a:r>
            <a:r>
              <a:rPr sz="1600" spc="5" dirty="0">
                <a:latin typeface="Calibri"/>
                <a:cs typeface="Calibri"/>
              </a:rPr>
              <a:t> </a:t>
            </a:r>
            <a:r>
              <a:rPr sz="1600" spc="-5" dirty="0">
                <a:latin typeface="Calibri"/>
                <a:cs typeface="Calibri"/>
              </a:rPr>
              <a:t>обраб</a:t>
            </a:r>
            <a:r>
              <a:rPr sz="1600" spc="-20" dirty="0">
                <a:latin typeface="Calibri"/>
                <a:cs typeface="Calibri"/>
              </a:rPr>
              <a:t>о</a:t>
            </a:r>
            <a:r>
              <a:rPr sz="1600" spc="-5" dirty="0">
                <a:latin typeface="Calibri"/>
                <a:cs typeface="Calibri"/>
              </a:rPr>
              <a:t>тки</a:t>
            </a:r>
            <a:endParaRPr sz="1600" dirty="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</a:pPr>
            <a:r>
              <a:rPr sz="1600" spc="-5" dirty="0">
                <a:latin typeface="Calibri"/>
                <a:cs typeface="Calibri"/>
              </a:rPr>
              <a:t>за</a:t>
            </a:r>
            <a:r>
              <a:rPr sz="1600" spc="-30" dirty="0">
                <a:latin typeface="Calibri"/>
                <a:cs typeface="Calibri"/>
              </a:rPr>
              <a:t>к</a:t>
            </a:r>
            <a:r>
              <a:rPr sz="1600" spc="-5" dirty="0">
                <a:latin typeface="Calibri"/>
                <a:cs typeface="Calibri"/>
              </a:rPr>
              <a:t>азов:</a:t>
            </a:r>
            <a:endParaRPr sz="1600" dirty="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385"/>
              </a:spcBef>
            </a:pPr>
            <a:r>
              <a:rPr sz="1600" spc="-15" dirty="0">
                <a:latin typeface="Calibri"/>
                <a:cs typeface="Calibri"/>
              </a:rPr>
              <a:t>т</a:t>
            </a:r>
            <a:r>
              <a:rPr sz="1600" spc="-35" dirty="0">
                <a:latin typeface="Calibri"/>
                <a:cs typeface="Calibri"/>
              </a:rPr>
              <a:t>е</a:t>
            </a:r>
            <a:r>
              <a:rPr sz="1600" spc="-5" dirty="0">
                <a:latin typeface="Calibri"/>
                <a:cs typeface="Calibri"/>
              </a:rPr>
              <a:t>л</a:t>
            </a:r>
            <a:r>
              <a:rPr sz="1600" dirty="0">
                <a:latin typeface="Calibri"/>
                <a:cs typeface="Calibri"/>
              </a:rPr>
              <a:t>.</a:t>
            </a:r>
            <a:r>
              <a:rPr sz="1600" spc="-5" dirty="0">
                <a:latin typeface="Calibri"/>
                <a:cs typeface="Calibri"/>
              </a:rPr>
              <a:t>:</a:t>
            </a:r>
            <a:r>
              <a:rPr sz="1600" spc="-10" dirty="0">
                <a:latin typeface="Calibri"/>
                <a:cs typeface="Calibri"/>
              </a:rPr>
              <a:t> </a:t>
            </a:r>
            <a:r>
              <a:rPr sz="1600" spc="-5" dirty="0">
                <a:latin typeface="Calibri"/>
                <a:cs typeface="Calibri"/>
              </a:rPr>
              <a:t>+7</a:t>
            </a:r>
            <a:r>
              <a:rPr sz="1600" spc="10" dirty="0">
                <a:latin typeface="Calibri"/>
                <a:cs typeface="Calibri"/>
              </a:rPr>
              <a:t> </a:t>
            </a:r>
            <a:r>
              <a:rPr sz="1600" spc="-5" dirty="0">
                <a:latin typeface="Calibri"/>
                <a:cs typeface="Calibri"/>
              </a:rPr>
              <a:t>(</a:t>
            </a:r>
            <a:r>
              <a:rPr sz="1600" spc="-15" dirty="0">
                <a:latin typeface="Calibri"/>
                <a:cs typeface="Calibri"/>
              </a:rPr>
              <a:t>4</a:t>
            </a:r>
            <a:r>
              <a:rPr sz="1600" spc="-10" dirty="0">
                <a:latin typeface="Calibri"/>
                <a:cs typeface="Calibri"/>
              </a:rPr>
              <a:t>96</a:t>
            </a:r>
            <a:r>
              <a:rPr sz="1600" spc="-5" dirty="0">
                <a:latin typeface="Calibri"/>
                <a:cs typeface="Calibri"/>
              </a:rPr>
              <a:t>)</a:t>
            </a:r>
            <a:r>
              <a:rPr sz="1600" spc="25" dirty="0">
                <a:latin typeface="Calibri"/>
                <a:cs typeface="Calibri"/>
              </a:rPr>
              <a:t> </a:t>
            </a:r>
            <a:r>
              <a:rPr sz="1600" spc="-10" dirty="0">
                <a:latin typeface="Calibri"/>
                <a:cs typeface="Calibri"/>
              </a:rPr>
              <a:t>219</a:t>
            </a:r>
            <a:r>
              <a:rPr sz="1600" spc="-5" dirty="0">
                <a:latin typeface="Calibri"/>
                <a:cs typeface="Calibri"/>
              </a:rPr>
              <a:t>-</a:t>
            </a:r>
            <a:r>
              <a:rPr sz="1600" spc="-10" dirty="0">
                <a:latin typeface="Calibri"/>
                <a:cs typeface="Calibri"/>
              </a:rPr>
              <a:t>92</a:t>
            </a:r>
            <a:r>
              <a:rPr sz="1600" spc="-5" dirty="0">
                <a:latin typeface="Calibri"/>
                <a:cs typeface="Calibri"/>
              </a:rPr>
              <a:t>-</a:t>
            </a:r>
            <a:r>
              <a:rPr sz="1600" spc="-10" dirty="0">
                <a:latin typeface="Calibri"/>
                <a:cs typeface="Calibri"/>
              </a:rPr>
              <a:t>08</a:t>
            </a:r>
            <a:endParaRPr sz="1600" dirty="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384"/>
              </a:spcBef>
            </a:pPr>
            <a:r>
              <a:rPr sz="1600" spc="-10" dirty="0">
                <a:latin typeface="Calibri"/>
                <a:cs typeface="Calibri"/>
              </a:rPr>
              <a:t>e</a:t>
            </a:r>
            <a:r>
              <a:rPr sz="1600" spc="-5" dirty="0">
                <a:latin typeface="Calibri"/>
                <a:cs typeface="Calibri"/>
              </a:rPr>
              <a:t>-mai</a:t>
            </a:r>
            <a:r>
              <a:rPr sz="1600" dirty="0">
                <a:latin typeface="Calibri"/>
                <a:cs typeface="Calibri"/>
              </a:rPr>
              <a:t>l</a:t>
            </a:r>
            <a:r>
              <a:rPr sz="1600" spc="-5" dirty="0">
                <a:latin typeface="Calibri"/>
                <a:cs typeface="Calibri"/>
              </a:rPr>
              <a:t>:</a:t>
            </a:r>
            <a:r>
              <a:rPr sz="1600" spc="-25" dirty="0">
                <a:latin typeface="Calibri"/>
                <a:cs typeface="Calibri"/>
              </a:rPr>
              <a:t> </a:t>
            </a:r>
            <a:r>
              <a:rPr sz="1600" u="heavy" spc="-10" dirty="0">
                <a:solidFill>
                  <a:srgbClr val="0000FF"/>
                </a:solidFill>
                <a:latin typeface="Calibri"/>
                <a:cs typeface="Calibri"/>
                <a:hlinkClick r:id="rId4"/>
              </a:rPr>
              <a:t>sa</a:t>
            </a:r>
            <a:r>
              <a:rPr sz="1600" u="heavy" dirty="0">
                <a:solidFill>
                  <a:srgbClr val="0000FF"/>
                </a:solidFill>
                <a:latin typeface="Calibri"/>
                <a:cs typeface="Calibri"/>
                <a:hlinkClick r:id="rId4"/>
              </a:rPr>
              <a:t>l</a:t>
            </a:r>
            <a:r>
              <a:rPr sz="1600" u="heavy" spc="-5" dirty="0">
                <a:solidFill>
                  <a:srgbClr val="0000FF"/>
                </a:solidFill>
                <a:latin typeface="Calibri"/>
                <a:cs typeface="Calibri"/>
                <a:hlinkClick r:id="rId4"/>
              </a:rPr>
              <a:t>es@sipcb.</a:t>
            </a:r>
            <a:r>
              <a:rPr sz="1600" u="heavy" spc="-10" dirty="0">
                <a:solidFill>
                  <a:srgbClr val="0000FF"/>
                </a:solidFill>
                <a:latin typeface="Calibri"/>
                <a:cs typeface="Calibri"/>
                <a:hlinkClick r:id="rId4"/>
              </a:rPr>
              <a:t>r</a:t>
            </a:r>
            <a:r>
              <a:rPr sz="1600" u="heavy" spc="-5" dirty="0">
                <a:solidFill>
                  <a:srgbClr val="0000FF"/>
                </a:solidFill>
                <a:latin typeface="Calibri"/>
                <a:cs typeface="Calibri"/>
                <a:hlinkClick r:id="rId4"/>
              </a:rPr>
              <a:t>u</a:t>
            </a:r>
            <a:endParaRPr sz="1600" dirty="0">
              <a:latin typeface="Calibri"/>
              <a:cs typeface="Calibri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6096000" y="6180328"/>
            <a:ext cx="2819400" cy="621792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240"/>
              </a:lnSpc>
            </a:pPr>
            <a:fld id="{81D60167-4931-47E6-BA6A-407CBD079E47}" type="slidenum">
              <a:rPr spc="-5" dirty="0"/>
              <a:t>8</a:t>
            </a:fld>
            <a:endParaRPr spc="-5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688340" y="330708"/>
            <a:ext cx="5026660" cy="36933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/>
            <a:r>
              <a:rPr spc="20" dirty="0"/>
              <a:t>Ключевые параметры продукции</a:t>
            </a:r>
          </a:p>
        </p:txBody>
      </p:sp>
      <p:sp>
        <p:nvSpPr>
          <p:cNvPr id="4" name="object 4"/>
          <p:cNvSpPr/>
          <p:nvPr/>
        </p:nvSpPr>
        <p:spPr>
          <a:xfrm>
            <a:off x="6705600" y="1066800"/>
            <a:ext cx="1743455" cy="166420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6705600" y="3581400"/>
            <a:ext cx="1737359" cy="170688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64769">
              <a:lnSpc>
                <a:spcPts val="1240"/>
              </a:lnSpc>
            </a:pPr>
            <a:fld id="{81D60167-4931-47E6-BA6A-407CBD079E47}" type="slidenum">
              <a:rPr spc="-5" dirty="0"/>
              <a:t>9</a:t>
            </a:fld>
            <a:endParaRPr spc="-5" dirty="0"/>
          </a:p>
        </p:txBody>
      </p:sp>
      <p:graphicFrame>
        <p:nvGraphicFramePr>
          <p:cNvPr id="3" name="object 3"/>
          <p:cNvGraphicFramePr>
            <a:graphicFrameLocks noGrp="1"/>
          </p:cNvGraphicFramePr>
          <p:nvPr/>
        </p:nvGraphicFramePr>
        <p:xfrm>
          <a:off x="222250" y="867663"/>
          <a:ext cx="5867399" cy="562875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61950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1787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9263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3738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05815">
                <a:tc gridSpan="3">
                  <a:txBody>
                    <a:bodyPr/>
                    <a:lstStyle/>
                    <a:p>
                      <a:pPr marL="84455">
                        <a:lnSpc>
                          <a:spcPct val="100000"/>
                        </a:lnSpc>
                        <a:spcBef>
                          <a:spcPts val="219"/>
                        </a:spcBef>
                      </a:pPr>
                      <a:r>
                        <a:rPr sz="1400" b="1" i="1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Наи</a:t>
                      </a:r>
                      <a:r>
                        <a:rPr sz="1400" b="1" i="1" spc="-10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м</a:t>
                      </a:r>
                      <a:r>
                        <a:rPr sz="1400" b="1" i="1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енов</a:t>
                      </a:r>
                      <a:r>
                        <a:rPr sz="1400" b="1" i="1" spc="-10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а</a:t>
                      </a:r>
                      <a:r>
                        <a:rPr sz="1400" b="1" i="1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н</a:t>
                      </a:r>
                      <a:r>
                        <a:rPr sz="1400" b="1" i="1" spc="-15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и</a:t>
                      </a:r>
                      <a:r>
                        <a:rPr sz="1400" b="1" i="1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е</a:t>
                      </a:r>
                      <a:r>
                        <a:rPr sz="1400" b="1" i="1" spc="-40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400" b="1" i="1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параме</a:t>
                      </a:r>
                      <a:r>
                        <a:rPr sz="1400" b="1" i="1" spc="-10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т</a:t>
                      </a:r>
                      <a:r>
                        <a:rPr sz="1400" b="1" i="1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ра</a:t>
                      </a:r>
                      <a:endParaRPr sz="1400" dirty="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4F81B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85725">
                        <a:lnSpc>
                          <a:spcPct val="100000"/>
                        </a:lnSpc>
                        <a:spcBef>
                          <a:spcPts val="219"/>
                        </a:spcBef>
                      </a:pPr>
                      <a:r>
                        <a:rPr sz="1400" b="1" i="1" spc="-5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З</a:t>
                      </a:r>
                      <a:r>
                        <a:rPr sz="1400" b="1" i="1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начение</a:t>
                      </a:r>
                      <a:endParaRPr sz="1400" dirty="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4F81B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6644">
                <a:tc gridSpan="3">
                  <a:txBody>
                    <a:bodyPr/>
                    <a:lstStyle/>
                    <a:p>
                      <a:pPr marL="84455">
                        <a:lnSpc>
                          <a:spcPct val="100000"/>
                        </a:lnSpc>
                        <a:spcBef>
                          <a:spcPts val="120"/>
                        </a:spcBef>
                      </a:pPr>
                      <a:r>
                        <a:rPr sz="1400" spc="-135" dirty="0">
                          <a:latin typeface="Calibri"/>
                          <a:cs typeface="Calibri"/>
                        </a:rPr>
                        <a:t>Т</a:t>
                      </a:r>
                      <a:r>
                        <a:rPr sz="1400" spc="-20" dirty="0">
                          <a:latin typeface="Calibri"/>
                          <a:cs typeface="Calibri"/>
                        </a:rPr>
                        <a:t>о</a:t>
                      </a:r>
                      <a:r>
                        <a:rPr sz="1400" dirty="0">
                          <a:latin typeface="Calibri"/>
                          <a:cs typeface="Calibri"/>
                        </a:rPr>
                        <a:t>л</a:t>
                      </a:r>
                      <a:r>
                        <a:rPr sz="1400" spc="5" dirty="0">
                          <a:latin typeface="Calibri"/>
                          <a:cs typeface="Calibri"/>
                        </a:rPr>
                        <a:t>щ</a:t>
                      </a:r>
                      <a:r>
                        <a:rPr sz="1400" dirty="0">
                          <a:latin typeface="Calibri"/>
                          <a:cs typeface="Calibri"/>
                        </a:rPr>
                        <a:t>ина</a:t>
                      </a:r>
                      <a:r>
                        <a:rPr sz="1400" spc="-2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400" dirty="0">
                          <a:latin typeface="Calibri"/>
                          <a:cs typeface="Calibri"/>
                        </a:rPr>
                        <a:t>платы</a:t>
                      </a: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85725">
                        <a:lnSpc>
                          <a:spcPct val="100000"/>
                        </a:lnSpc>
                        <a:spcBef>
                          <a:spcPts val="120"/>
                        </a:spcBef>
                      </a:pPr>
                      <a:r>
                        <a:rPr sz="1400" spc="-5" dirty="0">
                          <a:latin typeface="Calibri"/>
                          <a:cs typeface="Calibri"/>
                        </a:rPr>
                        <a:t>0,5</a:t>
                      </a:r>
                      <a:r>
                        <a:rPr sz="1400" dirty="0">
                          <a:latin typeface="Calibri"/>
                          <a:cs typeface="Calibri"/>
                        </a:rPr>
                        <a:t>-</a:t>
                      </a:r>
                      <a:r>
                        <a:rPr sz="1400" spc="-5" dirty="0">
                          <a:latin typeface="Calibri"/>
                          <a:cs typeface="Calibri"/>
                        </a:rPr>
                        <a:t>4мм</a:t>
                      </a:r>
                      <a:endParaRPr sz="14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55371">
                <a:tc gridSpan="3">
                  <a:txBody>
                    <a:bodyPr/>
                    <a:lstStyle/>
                    <a:p>
                      <a:pPr marL="84455">
                        <a:lnSpc>
                          <a:spcPct val="100000"/>
                        </a:lnSpc>
                        <a:spcBef>
                          <a:spcPts val="220"/>
                        </a:spcBef>
                      </a:pPr>
                      <a:r>
                        <a:rPr sz="1400" spc="-135" dirty="0">
                          <a:latin typeface="Calibri"/>
                          <a:cs typeface="Calibri"/>
                        </a:rPr>
                        <a:t>Т</a:t>
                      </a:r>
                      <a:r>
                        <a:rPr sz="1400" spc="-20" dirty="0">
                          <a:latin typeface="Calibri"/>
                          <a:cs typeface="Calibri"/>
                        </a:rPr>
                        <a:t>о</a:t>
                      </a:r>
                      <a:r>
                        <a:rPr sz="1400" dirty="0">
                          <a:latin typeface="Calibri"/>
                          <a:cs typeface="Calibri"/>
                        </a:rPr>
                        <a:t>л</a:t>
                      </a:r>
                      <a:r>
                        <a:rPr sz="1400" spc="5" dirty="0">
                          <a:latin typeface="Calibri"/>
                          <a:cs typeface="Calibri"/>
                        </a:rPr>
                        <a:t>щ</a:t>
                      </a:r>
                      <a:r>
                        <a:rPr sz="1400" dirty="0">
                          <a:latin typeface="Calibri"/>
                          <a:cs typeface="Calibri"/>
                        </a:rPr>
                        <a:t>ина</a:t>
                      </a:r>
                      <a:r>
                        <a:rPr sz="1400" spc="-2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400" spc="-10" dirty="0">
                          <a:latin typeface="Calibri"/>
                          <a:cs typeface="Calibri"/>
                        </a:rPr>
                        <a:t>с</a:t>
                      </a:r>
                      <a:r>
                        <a:rPr sz="1400" dirty="0">
                          <a:latin typeface="Calibri"/>
                          <a:cs typeface="Calibri"/>
                        </a:rPr>
                        <a:t>л</a:t>
                      </a:r>
                      <a:r>
                        <a:rPr sz="1400" spc="5" dirty="0">
                          <a:latin typeface="Calibri"/>
                          <a:cs typeface="Calibri"/>
                        </a:rPr>
                        <a:t>о</a:t>
                      </a:r>
                      <a:r>
                        <a:rPr sz="1400" dirty="0">
                          <a:latin typeface="Calibri"/>
                          <a:cs typeface="Calibri"/>
                        </a:rPr>
                        <a:t>ев</a:t>
                      </a: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85725">
                        <a:lnSpc>
                          <a:spcPct val="100000"/>
                        </a:lnSpc>
                        <a:spcBef>
                          <a:spcPts val="220"/>
                        </a:spcBef>
                      </a:pPr>
                      <a:r>
                        <a:rPr sz="1400" spc="-5" dirty="0">
                          <a:latin typeface="Calibri"/>
                          <a:cs typeface="Calibri"/>
                        </a:rPr>
                        <a:t>0,086</a:t>
                      </a:r>
                      <a:r>
                        <a:rPr sz="1400" dirty="0">
                          <a:latin typeface="Calibri"/>
                          <a:cs typeface="Calibri"/>
                        </a:rPr>
                        <a:t>-</a:t>
                      </a:r>
                    </a:p>
                    <a:p>
                      <a:pPr marL="85725">
                        <a:lnSpc>
                          <a:spcPct val="100000"/>
                        </a:lnSpc>
                      </a:pPr>
                      <a:r>
                        <a:rPr sz="1400" dirty="0">
                          <a:latin typeface="Calibri"/>
                          <a:cs typeface="Calibri"/>
                        </a:rPr>
                        <a:t>1</a:t>
                      </a:r>
                      <a:r>
                        <a:rPr sz="1400" spc="-10" dirty="0">
                          <a:latin typeface="Calibri"/>
                          <a:cs typeface="Calibri"/>
                        </a:rPr>
                        <a:t>,</a:t>
                      </a:r>
                      <a:r>
                        <a:rPr sz="1400" dirty="0">
                          <a:latin typeface="Calibri"/>
                          <a:cs typeface="Calibri"/>
                        </a:rPr>
                        <a:t>5</a:t>
                      </a:r>
                      <a:r>
                        <a:rPr sz="1400" spc="-10" dirty="0">
                          <a:latin typeface="Calibri"/>
                          <a:cs typeface="Calibri"/>
                        </a:rPr>
                        <a:t>м</a:t>
                      </a:r>
                      <a:r>
                        <a:rPr sz="1400" dirty="0">
                          <a:latin typeface="Calibri"/>
                          <a:cs typeface="Calibri"/>
                        </a:rPr>
                        <a:t>м</a:t>
                      </a: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26770">
                <a:tc gridSpan="3">
                  <a:txBody>
                    <a:bodyPr/>
                    <a:lstStyle/>
                    <a:p>
                      <a:pPr marL="84455">
                        <a:lnSpc>
                          <a:spcPct val="100000"/>
                        </a:lnSpc>
                        <a:spcBef>
                          <a:spcPts val="220"/>
                        </a:spcBef>
                      </a:pPr>
                      <a:r>
                        <a:rPr sz="1400" spc="-20" dirty="0">
                          <a:latin typeface="Calibri"/>
                          <a:cs typeface="Calibri"/>
                        </a:rPr>
                        <a:t>Ко</a:t>
                      </a:r>
                      <a:r>
                        <a:rPr sz="1400" dirty="0">
                          <a:latin typeface="Calibri"/>
                          <a:cs typeface="Calibri"/>
                        </a:rPr>
                        <a:t>личе</a:t>
                      </a:r>
                      <a:r>
                        <a:rPr sz="1400" spc="-10" dirty="0">
                          <a:latin typeface="Calibri"/>
                          <a:cs typeface="Calibri"/>
                        </a:rPr>
                        <a:t>с</a:t>
                      </a:r>
                      <a:r>
                        <a:rPr sz="1400" dirty="0">
                          <a:latin typeface="Calibri"/>
                          <a:cs typeface="Calibri"/>
                        </a:rPr>
                        <a:t>тво</a:t>
                      </a:r>
                      <a:r>
                        <a:rPr sz="1400" spc="-2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400" spc="-10" dirty="0">
                          <a:latin typeface="Calibri"/>
                          <a:cs typeface="Calibri"/>
                        </a:rPr>
                        <a:t>с</a:t>
                      </a:r>
                      <a:r>
                        <a:rPr sz="1400" dirty="0">
                          <a:latin typeface="Calibri"/>
                          <a:cs typeface="Calibri"/>
                        </a:rPr>
                        <a:t>л</a:t>
                      </a:r>
                      <a:r>
                        <a:rPr sz="1400" spc="5" dirty="0">
                          <a:latin typeface="Calibri"/>
                          <a:cs typeface="Calibri"/>
                        </a:rPr>
                        <a:t>о</a:t>
                      </a:r>
                      <a:r>
                        <a:rPr sz="1400" dirty="0">
                          <a:latin typeface="Calibri"/>
                          <a:cs typeface="Calibri"/>
                        </a:rPr>
                        <a:t>ев</a:t>
                      </a: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85725">
                        <a:lnSpc>
                          <a:spcPct val="100000"/>
                        </a:lnSpc>
                        <a:spcBef>
                          <a:spcPts val="220"/>
                        </a:spcBef>
                      </a:pPr>
                      <a:r>
                        <a:rPr sz="1400" spc="-20" dirty="0">
                          <a:latin typeface="Calibri"/>
                          <a:cs typeface="Calibri"/>
                        </a:rPr>
                        <a:t>д</a:t>
                      </a:r>
                      <a:r>
                        <a:rPr sz="1400" dirty="0">
                          <a:latin typeface="Calibri"/>
                          <a:cs typeface="Calibri"/>
                        </a:rPr>
                        <a:t>о </a:t>
                      </a:r>
                      <a:r>
                        <a:rPr sz="1400" spc="-10" dirty="0">
                          <a:latin typeface="Calibri"/>
                          <a:cs typeface="Calibri"/>
                        </a:rPr>
                        <a:t>2</a:t>
                      </a:r>
                      <a:r>
                        <a:rPr sz="1400" dirty="0">
                          <a:latin typeface="Calibri"/>
                          <a:cs typeface="Calibri"/>
                        </a:rPr>
                        <a:t>0</a:t>
                      </a:r>
                      <a:endParaRPr sz="14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26644">
                <a:tc gridSpan="3">
                  <a:txBody>
                    <a:bodyPr/>
                    <a:lstStyle/>
                    <a:p>
                      <a:pPr marL="84455">
                        <a:lnSpc>
                          <a:spcPct val="100000"/>
                        </a:lnSpc>
                        <a:spcBef>
                          <a:spcPts val="220"/>
                        </a:spcBef>
                      </a:pPr>
                      <a:r>
                        <a:rPr sz="1400" dirty="0">
                          <a:latin typeface="Calibri"/>
                          <a:cs typeface="Calibri"/>
                        </a:rPr>
                        <a:t>Наим</a:t>
                      </a:r>
                      <a:r>
                        <a:rPr sz="1400" spc="-10" dirty="0">
                          <a:latin typeface="Calibri"/>
                          <a:cs typeface="Calibri"/>
                        </a:rPr>
                        <a:t>е</a:t>
                      </a:r>
                      <a:r>
                        <a:rPr sz="1400" dirty="0">
                          <a:latin typeface="Calibri"/>
                          <a:cs typeface="Calibri"/>
                        </a:rPr>
                        <a:t>ньш</a:t>
                      </a:r>
                      <a:r>
                        <a:rPr sz="1400" spc="-10" dirty="0">
                          <a:latin typeface="Calibri"/>
                          <a:cs typeface="Calibri"/>
                        </a:rPr>
                        <a:t>и</a:t>
                      </a:r>
                      <a:r>
                        <a:rPr sz="1400" dirty="0">
                          <a:latin typeface="Calibri"/>
                          <a:cs typeface="Calibri"/>
                        </a:rPr>
                        <a:t>й</a:t>
                      </a:r>
                      <a:r>
                        <a:rPr sz="1400" spc="2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400" dirty="0">
                          <a:latin typeface="Calibri"/>
                          <a:cs typeface="Calibri"/>
                        </a:rPr>
                        <a:t>д</a:t>
                      </a:r>
                      <a:r>
                        <a:rPr sz="1400" spc="-10" dirty="0">
                          <a:latin typeface="Calibri"/>
                          <a:cs typeface="Calibri"/>
                        </a:rPr>
                        <a:t>и</a:t>
                      </a:r>
                      <a:r>
                        <a:rPr sz="1400" dirty="0">
                          <a:latin typeface="Calibri"/>
                          <a:cs typeface="Calibri"/>
                        </a:rPr>
                        <a:t>ам</a:t>
                      </a:r>
                      <a:r>
                        <a:rPr sz="1400" spc="-5" dirty="0">
                          <a:latin typeface="Calibri"/>
                          <a:cs typeface="Calibri"/>
                        </a:rPr>
                        <a:t>е</a:t>
                      </a:r>
                      <a:r>
                        <a:rPr sz="1400" dirty="0">
                          <a:latin typeface="Calibri"/>
                          <a:cs typeface="Calibri"/>
                        </a:rPr>
                        <a:t>тр</a:t>
                      </a:r>
                      <a:r>
                        <a:rPr sz="1400" spc="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400" dirty="0">
                          <a:latin typeface="Calibri"/>
                          <a:cs typeface="Calibri"/>
                        </a:rPr>
                        <a:t>п</a:t>
                      </a:r>
                      <a:r>
                        <a:rPr sz="1400" spc="-5" dirty="0">
                          <a:latin typeface="Calibri"/>
                          <a:cs typeface="Calibri"/>
                        </a:rPr>
                        <a:t>р</a:t>
                      </a:r>
                      <a:r>
                        <a:rPr sz="1400" dirty="0">
                          <a:latin typeface="Calibri"/>
                          <a:cs typeface="Calibri"/>
                        </a:rPr>
                        <a:t>осв</a:t>
                      </a:r>
                      <a:r>
                        <a:rPr sz="1400" spc="-10" dirty="0">
                          <a:latin typeface="Calibri"/>
                          <a:cs typeface="Calibri"/>
                        </a:rPr>
                        <a:t>е</a:t>
                      </a:r>
                      <a:r>
                        <a:rPr sz="1400" spc="-30" dirty="0">
                          <a:latin typeface="Calibri"/>
                          <a:cs typeface="Calibri"/>
                        </a:rPr>
                        <a:t>р</a:t>
                      </a:r>
                      <a:r>
                        <a:rPr sz="1400" dirty="0">
                          <a:latin typeface="Calibri"/>
                          <a:cs typeface="Calibri"/>
                        </a:rPr>
                        <a:t>ленно</a:t>
                      </a:r>
                      <a:r>
                        <a:rPr sz="1400" spc="-15" dirty="0">
                          <a:latin typeface="Calibri"/>
                          <a:cs typeface="Calibri"/>
                        </a:rPr>
                        <a:t>г</a:t>
                      </a:r>
                      <a:r>
                        <a:rPr sz="1400" dirty="0">
                          <a:latin typeface="Calibri"/>
                          <a:cs typeface="Calibri"/>
                        </a:rPr>
                        <a:t>о</a:t>
                      </a:r>
                      <a:r>
                        <a:rPr sz="1400" spc="-2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400" spc="-10" dirty="0">
                          <a:latin typeface="Calibri"/>
                          <a:cs typeface="Calibri"/>
                        </a:rPr>
                        <a:t>о</a:t>
                      </a:r>
                      <a:r>
                        <a:rPr sz="1400" dirty="0">
                          <a:latin typeface="Calibri"/>
                          <a:cs typeface="Calibri"/>
                        </a:rPr>
                        <a:t>тв</a:t>
                      </a:r>
                      <a:r>
                        <a:rPr sz="1400" spc="-10" dirty="0">
                          <a:latin typeface="Calibri"/>
                          <a:cs typeface="Calibri"/>
                        </a:rPr>
                        <a:t>ерс</a:t>
                      </a:r>
                      <a:r>
                        <a:rPr sz="1400" dirty="0">
                          <a:latin typeface="Calibri"/>
                          <a:cs typeface="Calibri"/>
                        </a:rPr>
                        <a:t>т</a:t>
                      </a:r>
                      <a:r>
                        <a:rPr sz="1400" spc="-10" dirty="0">
                          <a:latin typeface="Calibri"/>
                          <a:cs typeface="Calibri"/>
                        </a:rPr>
                        <a:t>и</a:t>
                      </a:r>
                      <a:r>
                        <a:rPr sz="1400" dirty="0">
                          <a:latin typeface="Calibri"/>
                          <a:cs typeface="Calibri"/>
                        </a:rPr>
                        <a:t>я</a:t>
                      </a: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85725">
                        <a:lnSpc>
                          <a:spcPct val="100000"/>
                        </a:lnSpc>
                        <a:spcBef>
                          <a:spcPts val="220"/>
                        </a:spcBef>
                      </a:pPr>
                      <a:r>
                        <a:rPr sz="1400" dirty="0">
                          <a:latin typeface="Calibri"/>
                          <a:cs typeface="Calibri"/>
                        </a:rPr>
                        <a:t>0</a:t>
                      </a:r>
                      <a:r>
                        <a:rPr sz="1400" spc="-10" dirty="0">
                          <a:latin typeface="Calibri"/>
                          <a:cs typeface="Calibri"/>
                        </a:rPr>
                        <a:t>,</a:t>
                      </a:r>
                      <a:r>
                        <a:rPr sz="1400" dirty="0">
                          <a:latin typeface="Calibri"/>
                          <a:cs typeface="Calibri"/>
                        </a:rPr>
                        <a:t>1</a:t>
                      </a:r>
                      <a:r>
                        <a:rPr sz="1400" spc="-10" dirty="0">
                          <a:latin typeface="Calibri"/>
                          <a:cs typeface="Calibri"/>
                        </a:rPr>
                        <a:t>м</a:t>
                      </a:r>
                      <a:r>
                        <a:rPr sz="1400" dirty="0">
                          <a:latin typeface="Calibri"/>
                          <a:cs typeface="Calibri"/>
                        </a:rPr>
                        <a:t>м</a:t>
                      </a:r>
                      <a:endParaRPr sz="14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26770">
                <a:tc rowSpan="2">
                  <a:txBody>
                    <a:bodyPr/>
                    <a:lstStyle/>
                    <a:p>
                      <a:pPr marL="84455" marR="441325">
                        <a:lnSpc>
                          <a:spcPct val="100000"/>
                        </a:lnSpc>
                        <a:spcBef>
                          <a:spcPts val="225"/>
                        </a:spcBef>
                      </a:pPr>
                      <a:r>
                        <a:rPr sz="1400" spc="-10" dirty="0">
                          <a:latin typeface="Calibri"/>
                          <a:cs typeface="Calibri"/>
                        </a:rPr>
                        <a:t>О</a:t>
                      </a:r>
                      <a:r>
                        <a:rPr sz="1400" dirty="0">
                          <a:latin typeface="Calibri"/>
                          <a:cs typeface="Calibri"/>
                        </a:rPr>
                        <a:t>тнош</a:t>
                      </a:r>
                      <a:r>
                        <a:rPr sz="1400" spc="-10" dirty="0">
                          <a:latin typeface="Calibri"/>
                          <a:cs typeface="Calibri"/>
                        </a:rPr>
                        <a:t>е</a:t>
                      </a:r>
                      <a:r>
                        <a:rPr sz="1400" dirty="0">
                          <a:latin typeface="Calibri"/>
                          <a:cs typeface="Calibri"/>
                        </a:rPr>
                        <a:t>ние</a:t>
                      </a:r>
                      <a:r>
                        <a:rPr sz="1400" spc="-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400" dirty="0">
                          <a:latin typeface="Calibri"/>
                          <a:cs typeface="Calibri"/>
                        </a:rPr>
                        <a:t>д</a:t>
                      </a:r>
                      <a:r>
                        <a:rPr sz="1400" spc="-10" dirty="0">
                          <a:latin typeface="Calibri"/>
                          <a:cs typeface="Calibri"/>
                        </a:rPr>
                        <a:t>и</a:t>
                      </a:r>
                      <a:r>
                        <a:rPr sz="1400" dirty="0">
                          <a:latin typeface="Calibri"/>
                          <a:cs typeface="Calibri"/>
                        </a:rPr>
                        <a:t>ам</a:t>
                      </a:r>
                      <a:r>
                        <a:rPr sz="1400" spc="-5" dirty="0">
                          <a:latin typeface="Calibri"/>
                          <a:cs typeface="Calibri"/>
                        </a:rPr>
                        <a:t>е</a:t>
                      </a:r>
                      <a:r>
                        <a:rPr sz="1400" dirty="0">
                          <a:latin typeface="Calibri"/>
                          <a:cs typeface="Calibri"/>
                        </a:rPr>
                        <a:t>т</a:t>
                      </a:r>
                      <a:r>
                        <a:rPr sz="1400" spc="-10" dirty="0">
                          <a:latin typeface="Calibri"/>
                          <a:cs typeface="Calibri"/>
                        </a:rPr>
                        <a:t>р</a:t>
                      </a:r>
                      <a:r>
                        <a:rPr sz="1400" dirty="0">
                          <a:latin typeface="Calibri"/>
                          <a:cs typeface="Calibri"/>
                        </a:rPr>
                        <a:t>а </a:t>
                      </a:r>
                      <a:r>
                        <a:rPr sz="1400" spc="-10" dirty="0">
                          <a:latin typeface="Calibri"/>
                          <a:cs typeface="Calibri"/>
                        </a:rPr>
                        <a:t>о</a:t>
                      </a:r>
                      <a:r>
                        <a:rPr sz="1400" dirty="0">
                          <a:latin typeface="Calibri"/>
                          <a:cs typeface="Calibri"/>
                        </a:rPr>
                        <a:t>тв</a:t>
                      </a:r>
                      <a:r>
                        <a:rPr sz="1400" spc="-10" dirty="0">
                          <a:latin typeface="Calibri"/>
                          <a:cs typeface="Calibri"/>
                        </a:rPr>
                        <a:t>ерс</a:t>
                      </a:r>
                      <a:r>
                        <a:rPr sz="1400" dirty="0">
                          <a:latin typeface="Calibri"/>
                          <a:cs typeface="Calibri"/>
                        </a:rPr>
                        <a:t>т</a:t>
                      </a:r>
                      <a:r>
                        <a:rPr sz="1400" spc="-10" dirty="0">
                          <a:latin typeface="Calibri"/>
                          <a:cs typeface="Calibri"/>
                        </a:rPr>
                        <a:t>и</a:t>
                      </a:r>
                      <a:r>
                        <a:rPr sz="1400" dirty="0">
                          <a:latin typeface="Calibri"/>
                          <a:cs typeface="Calibri"/>
                        </a:rPr>
                        <a:t>я к</a:t>
                      </a:r>
                      <a:r>
                        <a:rPr sz="1400" spc="-1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400" spc="-20" dirty="0">
                          <a:latin typeface="Calibri"/>
                          <a:cs typeface="Calibri"/>
                        </a:rPr>
                        <a:t>то</a:t>
                      </a:r>
                      <a:r>
                        <a:rPr sz="1400" dirty="0">
                          <a:latin typeface="Calibri"/>
                          <a:cs typeface="Calibri"/>
                        </a:rPr>
                        <a:t>л</a:t>
                      </a:r>
                      <a:r>
                        <a:rPr sz="1400" spc="5" dirty="0">
                          <a:latin typeface="Calibri"/>
                          <a:cs typeface="Calibri"/>
                        </a:rPr>
                        <a:t>щ</a:t>
                      </a:r>
                      <a:r>
                        <a:rPr sz="1400" dirty="0">
                          <a:latin typeface="Calibri"/>
                          <a:cs typeface="Calibri"/>
                        </a:rPr>
                        <a:t>ине</a:t>
                      </a:r>
                      <a:r>
                        <a:rPr sz="1400" spc="-3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400" dirty="0">
                          <a:latin typeface="Calibri"/>
                          <a:cs typeface="Calibri"/>
                        </a:rPr>
                        <a:t>платы</a:t>
                      </a: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85090">
                        <a:lnSpc>
                          <a:spcPct val="100000"/>
                        </a:lnSpc>
                        <a:spcBef>
                          <a:spcPts val="225"/>
                        </a:spcBef>
                      </a:pPr>
                      <a:r>
                        <a:rPr sz="1400" spc="-5" dirty="0">
                          <a:latin typeface="Calibri"/>
                          <a:cs typeface="Calibri"/>
                        </a:rPr>
                        <a:t>D&lt;</a:t>
                      </a:r>
                      <a:r>
                        <a:rPr sz="1400" spc="-10" dirty="0">
                          <a:latin typeface="Calibri"/>
                          <a:cs typeface="Calibri"/>
                        </a:rPr>
                        <a:t>0</a:t>
                      </a:r>
                      <a:r>
                        <a:rPr sz="1400" dirty="0">
                          <a:latin typeface="Calibri"/>
                          <a:cs typeface="Calibri"/>
                        </a:rPr>
                        <a:t>.</a:t>
                      </a:r>
                      <a:r>
                        <a:rPr sz="1400" spc="-5" dirty="0">
                          <a:latin typeface="Calibri"/>
                          <a:cs typeface="Calibri"/>
                        </a:rPr>
                        <a:t>2мм</a:t>
                      </a:r>
                      <a:endParaRPr sz="14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85725">
                        <a:lnSpc>
                          <a:spcPct val="100000"/>
                        </a:lnSpc>
                        <a:spcBef>
                          <a:spcPts val="225"/>
                        </a:spcBef>
                      </a:pPr>
                      <a:r>
                        <a:rPr sz="1400" spc="-5" dirty="0">
                          <a:latin typeface="Calibri"/>
                          <a:cs typeface="Calibri"/>
                        </a:rPr>
                        <a:t>1:6</a:t>
                      </a:r>
                      <a:endParaRPr sz="14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26644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85090">
                        <a:lnSpc>
                          <a:spcPct val="100000"/>
                        </a:lnSpc>
                        <a:spcBef>
                          <a:spcPts val="220"/>
                        </a:spcBef>
                      </a:pPr>
                      <a:r>
                        <a:rPr sz="1400" dirty="0">
                          <a:latin typeface="Calibri"/>
                          <a:cs typeface="Calibri"/>
                        </a:rPr>
                        <a:t>D</a:t>
                      </a:r>
                      <a:r>
                        <a:rPr sz="1400" spc="-5" dirty="0">
                          <a:latin typeface="Calibri"/>
                          <a:cs typeface="Calibri"/>
                        </a:rPr>
                        <a:t>&gt;</a:t>
                      </a:r>
                      <a:r>
                        <a:rPr sz="1400" dirty="0">
                          <a:latin typeface="Calibri"/>
                          <a:cs typeface="Calibri"/>
                        </a:rPr>
                        <a:t>0.2мм</a:t>
                      </a:r>
                      <a:endParaRPr sz="14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85725">
                        <a:lnSpc>
                          <a:spcPct val="100000"/>
                        </a:lnSpc>
                        <a:spcBef>
                          <a:spcPts val="220"/>
                        </a:spcBef>
                      </a:pPr>
                      <a:r>
                        <a:rPr sz="1400" spc="-5" dirty="0">
                          <a:latin typeface="Calibri"/>
                          <a:cs typeface="Calibri"/>
                        </a:rPr>
                        <a:t>1:10</a:t>
                      </a:r>
                      <a:endParaRPr sz="14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26770">
                <a:tc gridSpan="3">
                  <a:txBody>
                    <a:bodyPr/>
                    <a:lstStyle/>
                    <a:p>
                      <a:pPr marL="84455">
                        <a:lnSpc>
                          <a:spcPct val="100000"/>
                        </a:lnSpc>
                        <a:spcBef>
                          <a:spcPts val="225"/>
                        </a:spcBef>
                      </a:pPr>
                      <a:r>
                        <a:rPr sz="1400" spc="-10" dirty="0">
                          <a:latin typeface="Calibri"/>
                          <a:cs typeface="Calibri"/>
                        </a:rPr>
                        <a:t>О</a:t>
                      </a:r>
                      <a:r>
                        <a:rPr sz="1400" dirty="0">
                          <a:latin typeface="Calibri"/>
                          <a:cs typeface="Calibri"/>
                        </a:rPr>
                        <a:t>тнош</a:t>
                      </a:r>
                      <a:r>
                        <a:rPr sz="1400" spc="-10" dirty="0">
                          <a:latin typeface="Calibri"/>
                          <a:cs typeface="Calibri"/>
                        </a:rPr>
                        <a:t>е</a:t>
                      </a:r>
                      <a:r>
                        <a:rPr sz="1400" dirty="0">
                          <a:latin typeface="Calibri"/>
                          <a:cs typeface="Calibri"/>
                        </a:rPr>
                        <a:t>ние</a:t>
                      </a:r>
                      <a:r>
                        <a:rPr sz="1400" spc="-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400" dirty="0">
                          <a:latin typeface="Calibri"/>
                          <a:cs typeface="Calibri"/>
                        </a:rPr>
                        <a:t>д</a:t>
                      </a:r>
                      <a:r>
                        <a:rPr sz="1400" spc="-10" dirty="0">
                          <a:latin typeface="Calibri"/>
                          <a:cs typeface="Calibri"/>
                        </a:rPr>
                        <a:t>и</a:t>
                      </a:r>
                      <a:r>
                        <a:rPr sz="1400" dirty="0">
                          <a:latin typeface="Calibri"/>
                          <a:cs typeface="Calibri"/>
                        </a:rPr>
                        <a:t>ам</a:t>
                      </a:r>
                      <a:r>
                        <a:rPr sz="1400" spc="-5" dirty="0">
                          <a:latin typeface="Calibri"/>
                          <a:cs typeface="Calibri"/>
                        </a:rPr>
                        <a:t>е</a:t>
                      </a:r>
                      <a:r>
                        <a:rPr sz="1400" dirty="0">
                          <a:latin typeface="Calibri"/>
                          <a:cs typeface="Calibri"/>
                        </a:rPr>
                        <a:t>т</a:t>
                      </a:r>
                      <a:r>
                        <a:rPr sz="1400" spc="-10" dirty="0">
                          <a:latin typeface="Calibri"/>
                          <a:cs typeface="Calibri"/>
                        </a:rPr>
                        <a:t>р</a:t>
                      </a:r>
                      <a:r>
                        <a:rPr sz="1400" dirty="0">
                          <a:latin typeface="Calibri"/>
                          <a:cs typeface="Calibri"/>
                        </a:rPr>
                        <a:t>а</a:t>
                      </a:r>
                      <a:r>
                        <a:rPr sz="1400" spc="1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400" spc="-70" dirty="0">
                          <a:latin typeface="Calibri"/>
                          <a:cs typeface="Calibri"/>
                        </a:rPr>
                        <a:t>г</a:t>
                      </a:r>
                      <a:r>
                        <a:rPr sz="1400" dirty="0">
                          <a:latin typeface="Calibri"/>
                          <a:cs typeface="Calibri"/>
                        </a:rPr>
                        <a:t>лу</a:t>
                      </a:r>
                      <a:r>
                        <a:rPr sz="1400" spc="-20" dirty="0">
                          <a:latin typeface="Calibri"/>
                          <a:cs typeface="Calibri"/>
                        </a:rPr>
                        <a:t>х</a:t>
                      </a:r>
                      <a:r>
                        <a:rPr sz="1400" dirty="0">
                          <a:latin typeface="Calibri"/>
                          <a:cs typeface="Calibri"/>
                        </a:rPr>
                        <a:t>о</a:t>
                      </a:r>
                      <a:r>
                        <a:rPr sz="1400" spc="-15" dirty="0">
                          <a:latin typeface="Calibri"/>
                          <a:cs typeface="Calibri"/>
                        </a:rPr>
                        <a:t>г</a:t>
                      </a:r>
                      <a:r>
                        <a:rPr sz="1400" dirty="0">
                          <a:latin typeface="Calibri"/>
                          <a:cs typeface="Calibri"/>
                        </a:rPr>
                        <a:t>о </a:t>
                      </a:r>
                      <a:r>
                        <a:rPr sz="1400" spc="-10" dirty="0">
                          <a:latin typeface="Calibri"/>
                          <a:cs typeface="Calibri"/>
                        </a:rPr>
                        <a:t>о</a:t>
                      </a:r>
                      <a:r>
                        <a:rPr sz="1400" dirty="0">
                          <a:latin typeface="Calibri"/>
                          <a:cs typeface="Calibri"/>
                        </a:rPr>
                        <a:t>тв</a:t>
                      </a:r>
                      <a:r>
                        <a:rPr sz="1400" spc="-10" dirty="0">
                          <a:latin typeface="Calibri"/>
                          <a:cs typeface="Calibri"/>
                        </a:rPr>
                        <a:t>ерс</a:t>
                      </a:r>
                      <a:r>
                        <a:rPr sz="1400" dirty="0">
                          <a:latin typeface="Calibri"/>
                          <a:cs typeface="Calibri"/>
                        </a:rPr>
                        <a:t>т</a:t>
                      </a:r>
                      <a:r>
                        <a:rPr sz="1400" spc="-10" dirty="0">
                          <a:latin typeface="Calibri"/>
                          <a:cs typeface="Calibri"/>
                        </a:rPr>
                        <a:t>и</a:t>
                      </a:r>
                      <a:r>
                        <a:rPr sz="1400" dirty="0">
                          <a:latin typeface="Calibri"/>
                          <a:cs typeface="Calibri"/>
                        </a:rPr>
                        <a:t>я к</a:t>
                      </a:r>
                      <a:r>
                        <a:rPr sz="1400" spc="-1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400" spc="-70" dirty="0">
                          <a:latin typeface="Calibri"/>
                          <a:cs typeface="Calibri"/>
                        </a:rPr>
                        <a:t>г</a:t>
                      </a:r>
                      <a:r>
                        <a:rPr sz="1400" dirty="0">
                          <a:latin typeface="Calibri"/>
                          <a:cs typeface="Calibri"/>
                        </a:rPr>
                        <a:t>лубине</a:t>
                      </a: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85725">
                        <a:lnSpc>
                          <a:spcPct val="100000"/>
                        </a:lnSpc>
                        <a:spcBef>
                          <a:spcPts val="225"/>
                        </a:spcBef>
                      </a:pPr>
                      <a:r>
                        <a:rPr sz="1400" spc="-5" dirty="0">
                          <a:latin typeface="Calibri"/>
                          <a:cs typeface="Calibri"/>
                        </a:rPr>
                        <a:t>1:1</a:t>
                      </a:r>
                      <a:endParaRPr sz="14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26644">
                <a:tc gridSpan="4">
                  <a:txBody>
                    <a:bodyPr/>
                    <a:lstStyle/>
                    <a:p>
                      <a:pPr marL="84455">
                        <a:lnSpc>
                          <a:spcPct val="100000"/>
                        </a:lnSpc>
                        <a:spcBef>
                          <a:spcPts val="225"/>
                        </a:spcBef>
                      </a:pPr>
                      <a:r>
                        <a:rPr sz="1400" b="1" i="1" dirty="0">
                          <a:latin typeface="Calibri"/>
                          <a:cs typeface="Calibri"/>
                        </a:rPr>
                        <a:t>Пров</a:t>
                      </a:r>
                      <a:r>
                        <a:rPr sz="1400" b="1" i="1" spc="-35" dirty="0">
                          <a:latin typeface="Calibri"/>
                          <a:cs typeface="Calibri"/>
                        </a:rPr>
                        <a:t>о</a:t>
                      </a:r>
                      <a:r>
                        <a:rPr sz="1400" b="1" i="1" dirty="0">
                          <a:latin typeface="Calibri"/>
                          <a:cs typeface="Calibri"/>
                        </a:rPr>
                        <a:t>дни</a:t>
                      </a:r>
                      <a:r>
                        <a:rPr sz="1400" b="1" i="1" spc="-15" dirty="0">
                          <a:latin typeface="Calibri"/>
                          <a:cs typeface="Calibri"/>
                        </a:rPr>
                        <a:t>к</a:t>
                      </a:r>
                      <a:r>
                        <a:rPr sz="1400" b="1" i="1" dirty="0">
                          <a:latin typeface="Calibri"/>
                          <a:cs typeface="Calibri"/>
                        </a:rPr>
                        <a:t>/з</a:t>
                      </a:r>
                      <a:r>
                        <a:rPr sz="1400" b="1" i="1" spc="-15" dirty="0">
                          <a:latin typeface="Calibri"/>
                          <a:cs typeface="Calibri"/>
                        </a:rPr>
                        <a:t>а</a:t>
                      </a:r>
                      <a:r>
                        <a:rPr sz="1400" b="1" i="1" dirty="0">
                          <a:latin typeface="Calibri"/>
                          <a:cs typeface="Calibri"/>
                        </a:rPr>
                        <a:t>зор</a:t>
                      </a:r>
                      <a:endParaRPr sz="1400" dirty="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43916">
                <a:tc rowSpan="2">
                  <a:txBody>
                    <a:bodyPr/>
                    <a:lstStyle/>
                    <a:p>
                      <a:pPr marL="84455">
                        <a:lnSpc>
                          <a:spcPct val="100000"/>
                        </a:lnSpc>
                        <a:spcBef>
                          <a:spcPts val="225"/>
                        </a:spcBef>
                      </a:pPr>
                      <a:r>
                        <a:rPr sz="1400" dirty="0">
                          <a:latin typeface="Calibri"/>
                          <a:cs typeface="Calibri"/>
                        </a:rPr>
                        <a:t>П</a:t>
                      </a:r>
                      <a:r>
                        <a:rPr sz="1400" spc="5" dirty="0">
                          <a:latin typeface="Calibri"/>
                          <a:cs typeface="Calibri"/>
                        </a:rPr>
                        <a:t>о</a:t>
                      </a:r>
                      <a:r>
                        <a:rPr sz="1400" spc="-10" dirty="0">
                          <a:latin typeface="Calibri"/>
                          <a:cs typeface="Calibri"/>
                        </a:rPr>
                        <a:t>з</a:t>
                      </a:r>
                      <a:r>
                        <a:rPr sz="1400" dirty="0">
                          <a:latin typeface="Calibri"/>
                          <a:cs typeface="Calibri"/>
                        </a:rPr>
                        <a:t>и</a:t>
                      </a:r>
                      <a:r>
                        <a:rPr sz="1400" spc="-10" dirty="0">
                          <a:latin typeface="Calibri"/>
                          <a:cs typeface="Calibri"/>
                        </a:rPr>
                        <a:t>т</a:t>
                      </a:r>
                      <a:r>
                        <a:rPr sz="1400" dirty="0">
                          <a:latin typeface="Calibri"/>
                          <a:cs typeface="Calibri"/>
                        </a:rPr>
                        <a:t>ивная</a:t>
                      </a:r>
                      <a:r>
                        <a:rPr sz="1400" spc="-1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400" spc="-20" dirty="0">
                          <a:latin typeface="Calibri"/>
                          <a:cs typeface="Calibri"/>
                        </a:rPr>
                        <a:t>те</a:t>
                      </a:r>
                      <a:r>
                        <a:rPr sz="1400" dirty="0">
                          <a:latin typeface="Calibri"/>
                          <a:cs typeface="Calibri"/>
                        </a:rPr>
                        <a:t>х</a:t>
                      </a:r>
                      <a:r>
                        <a:rPr sz="1400" spc="5" dirty="0">
                          <a:latin typeface="Calibri"/>
                          <a:cs typeface="Calibri"/>
                        </a:rPr>
                        <a:t>н</a:t>
                      </a:r>
                      <a:r>
                        <a:rPr sz="1400" spc="-20" dirty="0">
                          <a:latin typeface="Calibri"/>
                          <a:cs typeface="Calibri"/>
                        </a:rPr>
                        <a:t>о</a:t>
                      </a:r>
                      <a:r>
                        <a:rPr sz="1400" dirty="0">
                          <a:latin typeface="Calibri"/>
                          <a:cs typeface="Calibri"/>
                        </a:rPr>
                        <a:t>л</a:t>
                      </a:r>
                      <a:r>
                        <a:rPr sz="1400" spc="5" dirty="0">
                          <a:latin typeface="Calibri"/>
                          <a:cs typeface="Calibri"/>
                        </a:rPr>
                        <a:t>о</a:t>
                      </a:r>
                      <a:r>
                        <a:rPr sz="1400" spc="-10" dirty="0">
                          <a:latin typeface="Calibri"/>
                          <a:cs typeface="Calibri"/>
                        </a:rPr>
                        <a:t>г</a:t>
                      </a:r>
                      <a:r>
                        <a:rPr sz="1400" dirty="0">
                          <a:latin typeface="Calibri"/>
                          <a:cs typeface="Calibri"/>
                        </a:rPr>
                        <a:t>ия</a:t>
                      </a: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tc>
                  <a:txBody>
                    <a:bodyPr/>
                    <a:lstStyle/>
                    <a:p>
                      <a:pPr marL="85090">
                        <a:lnSpc>
                          <a:spcPct val="100000"/>
                        </a:lnSpc>
                        <a:spcBef>
                          <a:spcPts val="225"/>
                        </a:spcBef>
                      </a:pPr>
                      <a:r>
                        <a:rPr sz="1400" dirty="0">
                          <a:latin typeface="Calibri"/>
                          <a:cs typeface="Calibri"/>
                        </a:rPr>
                        <a:t>ф</a:t>
                      </a:r>
                      <a:r>
                        <a:rPr sz="1400" spc="-20" dirty="0">
                          <a:latin typeface="Calibri"/>
                          <a:cs typeface="Calibri"/>
                        </a:rPr>
                        <a:t>о</a:t>
                      </a:r>
                      <a:r>
                        <a:rPr sz="1400" dirty="0">
                          <a:latin typeface="Calibri"/>
                          <a:cs typeface="Calibri"/>
                        </a:rPr>
                        <a:t>льга</a:t>
                      </a:r>
                      <a:r>
                        <a:rPr sz="1400" spc="-2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400" dirty="0">
                          <a:latin typeface="Calibri"/>
                          <a:cs typeface="Calibri"/>
                        </a:rPr>
                        <a:t>9</a:t>
                      </a:r>
                      <a:r>
                        <a:rPr sz="1400" spc="-10" dirty="0">
                          <a:latin typeface="Calibri"/>
                          <a:cs typeface="Calibri"/>
                        </a:rPr>
                        <a:t>м</a:t>
                      </a:r>
                      <a:r>
                        <a:rPr sz="1400" dirty="0">
                          <a:latin typeface="Calibri"/>
                          <a:cs typeface="Calibri"/>
                        </a:rPr>
                        <a:t>к</a:t>
                      </a:r>
                      <a:r>
                        <a:rPr sz="1400" spc="-5" dirty="0">
                          <a:latin typeface="Calibri"/>
                          <a:cs typeface="Calibri"/>
                        </a:rPr>
                        <a:t>м</a:t>
                      </a:r>
                      <a:r>
                        <a:rPr sz="1400" dirty="0">
                          <a:latin typeface="Calibri"/>
                          <a:cs typeface="Calibri"/>
                        </a:rPr>
                        <a:t>.</a:t>
                      </a:r>
                      <a:endParaRPr sz="14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85725">
                        <a:lnSpc>
                          <a:spcPct val="100000"/>
                        </a:lnSpc>
                        <a:spcBef>
                          <a:spcPts val="225"/>
                        </a:spcBef>
                      </a:pPr>
                      <a:r>
                        <a:rPr sz="1400" dirty="0">
                          <a:latin typeface="Calibri"/>
                          <a:cs typeface="Calibri"/>
                        </a:rPr>
                        <a:t>7</a:t>
                      </a:r>
                      <a:r>
                        <a:rPr sz="1400" spc="-10" dirty="0">
                          <a:latin typeface="Calibri"/>
                          <a:cs typeface="Calibri"/>
                        </a:rPr>
                        <a:t>5</a:t>
                      </a:r>
                      <a:r>
                        <a:rPr sz="1400" dirty="0">
                          <a:latin typeface="Calibri"/>
                          <a:cs typeface="Calibri"/>
                        </a:rPr>
                        <a:t>/</a:t>
                      </a:r>
                      <a:r>
                        <a:rPr sz="1400" spc="-10" dirty="0">
                          <a:latin typeface="Calibri"/>
                          <a:cs typeface="Calibri"/>
                        </a:rPr>
                        <a:t>7</a:t>
                      </a:r>
                      <a:r>
                        <a:rPr sz="1400" dirty="0">
                          <a:latin typeface="Calibri"/>
                          <a:cs typeface="Calibri"/>
                        </a:rPr>
                        <a:t>5 мкм</a:t>
                      </a:r>
                      <a:endParaRPr sz="14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0480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tc>
                  <a:txBody>
                    <a:bodyPr/>
                    <a:lstStyle/>
                    <a:p>
                      <a:pPr marL="85090">
                        <a:lnSpc>
                          <a:spcPct val="100000"/>
                        </a:lnSpc>
                        <a:spcBef>
                          <a:spcPts val="225"/>
                        </a:spcBef>
                      </a:pPr>
                      <a:r>
                        <a:rPr sz="1400" dirty="0">
                          <a:latin typeface="Calibri"/>
                          <a:cs typeface="Calibri"/>
                        </a:rPr>
                        <a:t>ф</a:t>
                      </a:r>
                      <a:r>
                        <a:rPr sz="1400" spc="-20" dirty="0">
                          <a:latin typeface="Calibri"/>
                          <a:cs typeface="Calibri"/>
                        </a:rPr>
                        <a:t>о</a:t>
                      </a:r>
                      <a:r>
                        <a:rPr sz="1400" dirty="0">
                          <a:latin typeface="Calibri"/>
                          <a:cs typeface="Calibri"/>
                        </a:rPr>
                        <a:t>льга</a:t>
                      </a:r>
                      <a:r>
                        <a:rPr sz="1400" spc="-2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400" dirty="0">
                          <a:latin typeface="Calibri"/>
                          <a:cs typeface="Calibri"/>
                        </a:rPr>
                        <a:t>1</a:t>
                      </a:r>
                      <a:r>
                        <a:rPr sz="1400" spc="-10" dirty="0">
                          <a:latin typeface="Calibri"/>
                          <a:cs typeface="Calibri"/>
                        </a:rPr>
                        <a:t>2</a:t>
                      </a:r>
                      <a:r>
                        <a:rPr sz="1400" dirty="0">
                          <a:latin typeface="Calibri"/>
                          <a:cs typeface="Calibri"/>
                        </a:rPr>
                        <a:t>м</a:t>
                      </a:r>
                      <a:r>
                        <a:rPr sz="1400" spc="-5" dirty="0">
                          <a:latin typeface="Calibri"/>
                          <a:cs typeface="Calibri"/>
                        </a:rPr>
                        <a:t>к</a:t>
                      </a:r>
                      <a:r>
                        <a:rPr sz="1400" dirty="0">
                          <a:latin typeface="Calibri"/>
                          <a:cs typeface="Calibri"/>
                        </a:rPr>
                        <a:t>м.</a:t>
                      </a:r>
                      <a:endParaRPr sz="14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85725">
                        <a:lnSpc>
                          <a:spcPct val="100000"/>
                        </a:lnSpc>
                        <a:spcBef>
                          <a:spcPts val="225"/>
                        </a:spcBef>
                      </a:pPr>
                      <a:r>
                        <a:rPr sz="1400" dirty="0">
                          <a:latin typeface="Calibri"/>
                          <a:cs typeface="Calibri"/>
                        </a:rPr>
                        <a:t>1</a:t>
                      </a:r>
                      <a:r>
                        <a:rPr sz="1400" spc="-10" dirty="0">
                          <a:latin typeface="Calibri"/>
                          <a:cs typeface="Calibri"/>
                        </a:rPr>
                        <a:t>0</a:t>
                      </a:r>
                      <a:r>
                        <a:rPr sz="1400" dirty="0">
                          <a:latin typeface="Calibri"/>
                          <a:cs typeface="Calibri"/>
                        </a:rPr>
                        <a:t>0</a:t>
                      </a:r>
                      <a:r>
                        <a:rPr sz="1400" spc="-10" dirty="0">
                          <a:latin typeface="Calibri"/>
                          <a:cs typeface="Calibri"/>
                        </a:rPr>
                        <a:t>/</a:t>
                      </a:r>
                      <a:r>
                        <a:rPr sz="1400" dirty="0">
                          <a:latin typeface="Calibri"/>
                          <a:cs typeface="Calibri"/>
                        </a:rPr>
                        <a:t>1</a:t>
                      </a:r>
                      <a:r>
                        <a:rPr sz="1400" spc="-10" dirty="0">
                          <a:latin typeface="Calibri"/>
                          <a:cs typeface="Calibri"/>
                        </a:rPr>
                        <a:t>0</a:t>
                      </a:r>
                      <a:r>
                        <a:rPr sz="1400" dirty="0">
                          <a:latin typeface="Calibri"/>
                          <a:cs typeface="Calibri"/>
                        </a:rPr>
                        <a:t>0</a:t>
                      </a:r>
                      <a:r>
                        <a:rPr sz="1400" spc="1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400" dirty="0">
                          <a:latin typeface="Calibri"/>
                          <a:cs typeface="Calibri"/>
                        </a:rPr>
                        <a:t>м</a:t>
                      </a:r>
                      <a:r>
                        <a:rPr sz="1400" spc="-5" dirty="0">
                          <a:latin typeface="Calibri"/>
                          <a:cs typeface="Calibri"/>
                        </a:rPr>
                        <a:t>к</a:t>
                      </a:r>
                      <a:r>
                        <a:rPr sz="1400" dirty="0">
                          <a:latin typeface="Calibri"/>
                          <a:cs typeface="Calibri"/>
                        </a:rPr>
                        <a:t>м</a:t>
                      </a:r>
                      <a:endParaRPr sz="14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460375">
                <a:tc>
                  <a:txBody>
                    <a:bodyPr/>
                    <a:lstStyle/>
                    <a:p>
                      <a:pPr marL="84455">
                        <a:lnSpc>
                          <a:spcPct val="100000"/>
                        </a:lnSpc>
                        <a:spcBef>
                          <a:spcPts val="225"/>
                        </a:spcBef>
                      </a:pPr>
                      <a:r>
                        <a:rPr sz="1400" dirty="0">
                          <a:latin typeface="Calibri"/>
                          <a:cs typeface="Calibri"/>
                        </a:rPr>
                        <a:t>Н</a:t>
                      </a:r>
                      <a:r>
                        <a:rPr sz="1400" spc="-5" dirty="0">
                          <a:latin typeface="Calibri"/>
                          <a:cs typeface="Calibri"/>
                        </a:rPr>
                        <a:t>е</a:t>
                      </a:r>
                      <a:r>
                        <a:rPr sz="1400" spc="-10" dirty="0">
                          <a:latin typeface="Calibri"/>
                          <a:cs typeface="Calibri"/>
                        </a:rPr>
                        <a:t>г</a:t>
                      </a:r>
                      <a:r>
                        <a:rPr sz="1400" dirty="0">
                          <a:latin typeface="Calibri"/>
                          <a:cs typeface="Calibri"/>
                        </a:rPr>
                        <a:t>а</a:t>
                      </a:r>
                      <a:r>
                        <a:rPr sz="1400" spc="-10" dirty="0">
                          <a:latin typeface="Calibri"/>
                          <a:cs typeface="Calibri"/>
                        </a:rPr>
                        <a:t>т</a:t>
                      </a:r>
                      <a:r>
                        <a:rPr sz="1400" spc="-5" dirty="0">
                          <a:latin typeface="Calibri"/>
                          <a:cs typeface="Calibri"/>
                        </a:rPr>
                        <a:t>и</a:t>
                      </a:r>
                      <a:r>
                        <a:rPr sz="1400" dirty="0">
                          <a:latin typeface="Calibri"/>
                          <a:cs typeface="Calibri"/>
                        </a:rPr>
                        <a:t>вная </a:t>
                      </a:r>
                      <a:r>
                        <a:rPr sz="1400" spc="-20" dirty="0">
                          <a:latin typeface="Calibri"/>
                          <a:cs typeface="Calibri"/>
                        </a:rPr>
                        <a:t>те</a:t>
                      </a:r>
                      <a:r>
                        <a:rPr sz="1400" dirty="0">
                          <a:latin typeface="Calibri"/>
                          <a:cs typeface="Calibri"/>
                        </a:rPr>
                        <a:t>х</a:t>
                      </a:r>
                      <a:r>
                        <a:rPr sz="1400" spc="5" dirty="0">
                          <a:latin typeface="Calibri"/>
                          <a:cs typeface="Calibri"/>
                        </a:rPr>
                        <a:t>н</a:t>
                      </a:r>
                      <a:r>
                        <a:rPr sz="1400" spc="-25" dirty="0">
                          <a:latin typeface="Calibri"/>
                          <a:cs typeface="Calibri"/>
                        </a:rPr>
                        <a:t>о</a:t>
                      </a:r>
                      <a:r>
                        <a:rPr sz="1400" dirty="0">
                          <a:latin typeface="Calibri"/>
                          <a:cs typeface="Calibri"/>
                        </a:rPr>
                        <a:t>ло</a:t>
                      </a:r>
                      <a:r>
                        <a:rPr sz="1400" spc="-10" dirty="0">
                          <a:latin typeface="Calibri"/>
                          <a:cs typeface="Calibri"/>
                        </a:rPr>
                        <a:t>г</a:t>
                      </a:r>
                      <a:r>
                        <a:rPr sz="1400" spc="-5" dirty="0">
                          <a:latin typeface="Calibri"/>
                          <a:cs typeface="Calibri"/>
                        </a:rPr>
                        <a:t>и</a:t>
                      </a:r>
                      <a:r>
                        <a:rPr sz="1400" dirty="0">
                          <a:latin typeface="Calibri"/>
                          <a:cs typeface="Calibri"/>
                        </a:rPr>
                        <a:t>я</a:t>
                      </a: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tc>
                  <a:txBody>
                    <a:bodyPr/>
                    <a:lstStyle/>
                    <a:p>
                      <a:pPr marL="85090">
                        <a:lnSpc>
                          <a:spcPct val="100000"/>
                        </a:lnSpc>
                        <a:spcBef>
                          <a:spcPts val="225"/>
                        </a:spcBef>
                      </a:pPr>
                      <a:r>
                        <a:rPr sz="1400" dirty="0">
                          <a:latin typeface="Calibri"/>
                          <a:cs typeface="Calibri"/>
                        </a:rPr>
                        <a:t>ф</a:t>
                      </a:r>
                      <a:r>
                        <a:rPr sz="1400" spc="-25" dirty="0">
                          <a:latin typeface="Calibri"/>
                          <a:cs typeface="Calibri"/>
                        </a:rPr>
                        <a:t>о</a:t>
                      </a:r>
                      <a:r>
                        <a:rPr sz="1400" dirty="0">
                          <a:latin typeface="Calibri"/>
                          <a:cs typeface="Calibri"/>
                        </a:rPr>
                        <a:t>ль</a:t>
                      </a:r>
                      <a:r>
                        <a:rPr sz="1400" spc="-5" dirty="0">
                          <a:latin typeface="Calibri"/>
                          <a:cs typeface="Calibri"/>
                        </a:rPr>
                        <a:t>г</a:t>
                      </a:r>
                      <a:r>
                        <a:rPr sz="1400" dirty="0">
                          <a:latin typeface="Calibri"/>
                          <a:cs typeface="Calibri"/>
                        </a:rPr>
                        <a:t>а</a:t>
                      </a:r>
                      <a:r>
                        <a:rPr sz="1400" spc="-2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400" spc="-10" dirty="0">
                          <a:latin typeface="Calibri"/>
                          <a:cs typeface="Calibri"/>
                        </a:rPr>
                        <a:t>18</a:t>
                      </a:r>
                      <a:r>
                        <a:rPr sz="1400" dirty="0">
                          <a:latin typeface="Calibri"/>
                          <a:cs typeface="Calibri"/>
                        </a:rPr>
                        <a:t>м</a:t>
                      </a:r>
                      <a:r>
                        <a:rPr sz="1400" spc="-10" dirty="0">
                          <a:latin typeface="Calibri"/>
                          <a:cs typeface="Calibri"/>
                        </a:rPr>
                        <a:t>к</a:t>
                      </a:r>
                      <a:r>
                        <a:rPr sz="1400" dirty="0">
                          <a:latin typeface="Calibri"/>
                          <a:cs typeface="Calibri"/>
                        </a:rPr>
                        <a:t>м.</a:t>
                      </a: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85725">
                        <a:lnSpc>
                          <a:spcPct val="100000"/>
                        </a:lnSpc>
                        <a:spcBef>
                          <a:spcPts val="225"/>
                        </a:spcBef>
                      </a:pPr>
                      <a:r>
                        <a:rPr sz="1400" spc="-10" dirty="0">
                          <a:latin typeface="Calibri"/>
                          <a:cs typeface="Calibri"/>
                        </a:rPr>
                        <a:t>125</a:t>
                      </a:r>
                      <a:r>
                        <a:rPr sz="1400" dirty="0">
                          <a:latin typeface="Calibri"/>
                          <a:cs typeface="Calibri"/>
                        </a:rPr>
                        <a:t>/</a:t>
                      </a:r>
                      <a:r>
                        <a:rPr sz="1400" spc="-10" dirty="0">
                          <a:latin typeface="Calibri"/>
                          <a:cs typeface="Calibri"/>
                        </a:rPr>
                        <a:t>12</a:t>
                      </a:r>
                      <a:r>
                        <a:rPr sz="1400" dirty="0">
                          <a:latin typeface="Calibri"/>
                          <a:cs typeface="Calibri"/>
                        </a:rPr>
                        <a:t>5</a:t>
                      </a:r>
                      <a:r>
                        <a:rPr sz="1400" spc="1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400" dirty="0">
                          <a:latin typeface="Calibri"/>
                          <a:cs typeface="Calibri"/>
                        </a:rPr>
                        <a:t>м</a:t>
                      </a:r>
                      <a:r>
                        <a:rPr sz="1400" spc="-10" dirty="0">
                          <a:latin typeface="Calibri"/>
                          <a:cs typeface="Calibri"/>
                        </a:rPr>
                        <a:t>к</a:t>
                      </a:r>
                      <a:r>
                        <a:rPr sz="1400" dirty="0">
                          <a:latin typeface="Calibri"/>
                          <a:cs typeface="Calibri"/>
                        </a:rPr>
                        <a:t>м</a:t>
                      </a: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1371587">
                <a:tc gridSpan="2">
                  <a:txBody>
                    <a:bodyPr/>
                    <a:lstStyle/>
                    <a:p>
                      <a:pPr marL="84455">
                        <a:lnSpc>
                          <a:spcPct val="100000"/>
                        </a:lnSpc>
                        <a:spcBef>
                          <a:spcPts val="225"/>
                        </a:spcBef>
                      </a:pPr>
                      <a:r>
                        <a:rPr sz="1400" dirty="0">
                          <a:latin typeface="Calibri"/>
                          <a:cs typeface="Calibri"/>
                        </a:rPr>
                        <a:t>Фини</a:t>
                      </a:r>
                      <a:r>
                        <a:rPr sz="1400" spc="-10" dirty="0">
                          <a:latin typeface="Calibri"/>
                          <a:cs typeface="Calibri"/>
                        </a:rPr>
                        <a:t>ш</a:t>
                      </a:r>
                      <a:r>
                        <a:rPr sz="1400" dirty="0">
                          <a:latin typeface="Calibri"/>
                          <a:cs typeface="Calibri"/>
                        </a:rPr>
                        <a:t>ные</a:t>
                      </a:r>
                      <a:r>
                        <a:rPr sz="1400" spc="-1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400" dirty="0">
                          <a:latin typeface="Calibri"/>
                          <a:cs typeface="Calibri"/>
                        </a:rPr>
                        <a:t>пок</a:t>
                      </a:r>
                      <a:r>
                        <a:rPr sz="1400" spc="-10" dirty="0">
                          <a:latin typeface="Calibri"/>
                          <a:cs typeface="Calibri"/>
                        </a:rPr>
                        <a:t>р</a:t>
                      </a:r>
                      <a:r>
                        <a:rPr sz="1400" dirty="0">
                          <a:latin typeface="Calibri"/>
                          <a:cs typeface="Calibri"/>
                        </a:rPr>
                        <a:t>ыт</a:t>
                      </a:r>
                      <a:r>
                        <a:rPr sz="1400" spc="-10" dirty="0">
                          <a:latin typeface="Calibri"/>
                          <a:cs typeface="Calibri"/>
                        </a:rPr>
                        <a:t>и</a:t>
                      </a:r>
                      <a:r>
                        <a:rPr sz="1400" dirty="0">
                          <a:latin typeface="Calibri"/>
                          <a:cs typeface="Calibri"/>
                        </a:rPr>
                        <a:t>я</a:t>
                      </a:r>
                      <a:endParaRPr sz="14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gridSpan="2">
                  <a:txBody>
                    <a:bodyPr/>
                    <a:lstStyle/>
                    <a:p>
                      <a:pPr marL="85725" marR="125095">
                        <a:lnSpc>
                          <a:spcPct val="100000"/>
                        </a:lnSpc>
                        <a:spcBef>
                          <a:spcPts val="225"/>
                        </a:spcBef>
                      </a:pPr>
                      <a:r>
                        <a:rPr sz="1400" spc="-20" dirty="0">
                          <a:latin typeface="Calibri"/>
                          <a:cs typeface="Calibri"/>
                        </a:rPr>
                        <a:t>г</a:t>
                      </a:r>
                      <a:r>
                        <a:rPr sz="1400" dirty="0">
                          <a:latin typeface="Calibri"/>
                          <a:cs typeface="Calibri"/>
                        </a:rPr>
                        <a:t>ор</a:t>
                      </a:r>
                      <a:r>
                        <a:rPr sz="1400" spc="-10" dirty="0">
                          <a:latin typeface="Calibri"/>
                          <a:cs typeface="Calibri"/>
                        </a:rPr>
                        <a:t>я</a:t>
                      </a:r>
                      <a:r>
                        <a:rPr sz="1400" dirty="0">
                          <a:latin typeface="Calibri"/>
                          <a:cs typeface="Calibri"/>
                        </a:rPr>
                        <a:t>чее луж</a:t>
                      </a:r>
                      <a:r>
                        <a:rPr sz="1400" spc="-10" dirty="0">
                          <a:latin typeface="Calibri"/>
                          <a:cs typeface="Calibri"/>
                        </a:rPr>
                        <a:t>е</a:t>
                      </a:r>
                      <a:r>
                        <a:rPr sz="1400" dirty="0">
                          <a:latin typeface="Calibri"/>
                          <a:cs typeface="Calibri"/>
                        </a:rPr>
                        <a:t>ни</a:t>
                      </a:r>
                      <a:r>
                        <a:rPr sz="1400" spc="-10" dirty="0">
                          <a:latin typeface="Calibri"/>
                          <a:cs typeface="Calibri"/>
                        </a:rPr>
                        <a:t>е</a:t>
                      </a:r>
                      <a:r>
                        <a:rPr sz="1400" dirty="0">
                          <a:latin typeface="Calibri"/>
                          <a:cs typeface="Calibri"/>
                        </a:rPr>
                        <a:t>, и</a:t>
                      </a:r>
                      <a:r>
                        <a:rPr sz="1400" spc="-5" dirty="0">
                          <a:latin typeface="Calibri"/>
                          <a:cs typeface="Calibri"/>
                        </a:rPr>
                        <a:t>м</a:t>
                      </a:r>
                      <a:r>
                        <a:rPr sz="1400" dirty="0">
                          <a:latin typeface="Calibri"/>
                          <a:cs typeface="Calibri"/>
                        </a:rPr>
                        <a:t>м</a:t>
                      </a:r>
                      <a:r>
                        <a:rPr sz="1400" spc="-5" dirty="0">
                          <a:latin typeface="Calibri"/>
                          <a:cs typeface="Calibri"/>
                        </a:rPr>
                        <a:t>е</a:t>
                      </a:r>
                      <a:r>
                        <a:rPr sz="1400" spc="-10" dirty="0">
                          <a:latin typeface="Calibri"/>
                          <a:cs typeface="Calibri"/>
                        </a:rPr>
                        <a:t>рс</a:t>
                      </a:r>
                      <a:r>
                        <a:rPr sz="1400" dirty="0">
                          <a:latin typeface="Calibri"/>
                          <a:cs typeface="Calibri"/>
                        </a:rPr>
                        <a:t>ионное </a:t>
                      </a:r>
                      <a:r>
                        <a:rPr sz="1400" spc="-10" dirty="0">
                          <a:latin typeface="Calibri"/>
                          <a:cs typeface="Calibri"/>
                        </a:rPr>
                        <a:t>з</a:t>
                      </a:r>
                      <a:r>
                        <a:rPr sz="1400" spc="-20" dirty="0">
                          <a:latin typeface="Calibri"/>
                          <a:cs typeface="Calibri"/>
                        </a:rPr>
                        <a:t>о</a:t>
                      </a:r>
                      <a:r>
                        <a:rPr sz="1400" dirty="0">
                          <a:latin typeface="Calibri"/>
                          <a:cs typeface="Calibri"/>
                        </a:rPr>
                        <a:t>ло</a:t>
                      </a:r>
                      <a:r>
                        <a:rPr sz="1400" spc="-20" dirty="0">
                          <a:latin typeface="Calibri"/>
                          <a:cs typeface="Calibri"/>
                        </a:rPr>
                        <a:t>т</a:t>
                      </a:r>
                      <a:r>
                        <a:rPr sz="1400" dirty="0">
                          <a:latin typeface="Calibri"/>
                          <a:cs typeface="Calibri"/>
                        </a:rPr>
                        <a:t>о, и</a:t>
                      </a:r>
                      <a:r>
                        <a:rPr sz="1400" spc="-5" dirty="0">
                          <a:latin typeface="Calibri"/>
                          <a:cs typeface="Calibri"/>
                        </a:rPr>
                        <a:t>м</a:t>
                      </a:r>
                      <a:r>
                        <a:rPr sz="1400" dirty="0">
                          <a:latin typeface="Calibri"/>
                          <a:cs typeface="Calibri"/>
                        </a:rPr>
                        <a:t>м</a:t>
                      </a:r>
                      <a:r>
                        <a:rPr sz="1400" spc="-5" dirty="0">
                          <a:latin typeface="Calibri"/>
                          <a:cs typeface="Calibri"/>
                        </a:rPr>
                        <a:t>е</a:t>
                      </a:r>
                      <a:r>
                        <a:rPr sz="1400" spc="-10" dirty="0">
                          <a:latin typeface="Calibri"/>
                          <a:cs typeface="Calibri"/>
                        </a:rPr>
                        <a:t>рс</a:t>
                      </a:r>
                      <a:r>
                        <a:rPr sz="1400" dirty="0">
                          <a:latin typeface="Calibri"/>
                          <a:cs typeface="Calibri"/>
                        </a:rPr>
                        <a:t>ионное</a:t>
                      </a:r>
                      <a:r>
                        <a:rPr sz="1400" spc="-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400" spc="-20" dirty="0">
                          <a:latin typeface="Calibri"/>
                          <a:cs typeface="Calibri"/>
                        </a:rPr>
                        <a:t>о</a:t>
                      </a:r>
                      <a:r>
                        <a:rPr sz="1400" dirty="0">
                          <a:latin typeface="Calibri"/>
                          <a:cs typeface="Calibri"/>
                        </a:rPr>
                        <a:t>л</a:t>
                      </a:r>
                      <a:r>
                        <a:rPr sz="1400" spc="5" dirty="0">
                          <a:latin typeface="Calibri"/>
                          <a:cs typeface="Calibri"/>
                        </a:rPr>
                        <a:t>о</a:t>
                      </a:r>
                      <a:r>
                        <a:rPr sz="1400" dirty="0">
                          <a:latin typeface="Calibri"/>
                          <a:cs typeface="Calibri"/>
                        </a:rPr>
                        <a:t>во,</a:t>
                      </a:r>
                    </a:p>
                    <a:p>
                      <a:pPr marL="85725">
                        <a:lnSpc>
                          <a:spcPct val="100000"/>
                        </a:lnSpc>
                      </a:pPr>
                      <a:r>
                        <a:rPr sz="1400" spc="-10" dirty="0">
                          <a:latin typeface="Calibri"/>
                          <a:cs typeface="Calibri"/>
                        </a:rPr>
                        <a:t>г</a:t>
                      </a:r>
                      <a:r>
                        <a:rPr sz="1400" dirty="0">
                          <a:latin typeface="Calibri"/>
                          <a:cs typeface="Calibri"/>
                        </a:rPr>
                        <a:t>альва</a:t>
                      </a:r>
                      <a:r>
                        <a:rPr sz="1400" spc="5" dirty="0">
                          <a:latin typeface="Calibri"/>
                          <a:cs typeface="Calibri"/>
                        </a:rPr>
                        <a:t>н</a:t>
                      </a:r>
                      <a:r>
                        <a:rPr sz="1400" dirty="0">
                          <a:latin typeface="Calibri"/>
                          <a:cs typeface="Calibri"/>
                        </a:rPr>
                        <a:t>ич</a:t>
                      </a:r>
                      <a:r>
                        <a:rPr sz="1400" spc="-10" dirty="0">
                          <a:latin typeface="Calibri"/>
                          <a:cs typeface="Calibri"/>
                        </a:rPr>
                        <a:t>ес</a:t>
                      </a:r>
                      <a:r>
                        <a:rPr sz="1400" spc="-30" dirty="0">
                          <a:latin typeface="Calibri"/>
                          <a:cs typeface="Calibri"/>
                        </a:rPr>
                        <a:t>к</a:t>
                      </a:r>
                      <a:r>
                        <a:rPr sz="1400" dirty="0">
                          <a:latin typeface="Calibri"/>
                          <a:cs typeface="Calibri"/>
                        </a:rPr>
                        <a:t>ое</a:t>
                      </a:r>
                      <a:r>
                        <a:rPr sz="1400" spc="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400" spc="-10" dirty="0">
                          <a:latin typeface="Calibri"/>
                          <a:cs typeface="Calibri"/>
                        </a:rPr>
                        <a:t>з</a:t>
                      </a:r>
                      <a:r>
                        <a:rPr sz="1400" spc="-20" dirty="0">
                          <a:latin typeface="Calibri"/>
                          <a:cs typeface="Calibri"/>
                        </a:rPr>
                        <a:t>о</a:t>
                      </a:r>
                      <a:r>
                        <a:rPr sz="1400" dirty="0">
                          <a:latin typeface="Calibri"/>
                          <a:cs typeface="Calibri"/>
                        </a:rPr>
                        <a:t>ло</a:t>
                      </a:r>
                      <a:r>
                        <a:rPr sz="1400" spc="-20" dirty="0">
                          <a:latin typeface="Calibri"/>
                          <a:cs typeface="Calibri"/>
                        </a:rPr>
                        <a:t>т</a:t>
                      </a:r>
                      <a:r>
                        <a:rPr sz="1400" dirty="0">
                          <a:latin typeface="Calibri"/>
                          <a:cs typeface="Calibri"/>
                        </a:rPr>
                        <a:t>о</a:t>
                      </a: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0392868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131</TotalTime>
  <Words>1256</Words>
  <Application>Microsoft Office PowerPoint</Application>
  <PresentationFormat>Экран (4:3)</PresentationFormat>
  <Paragraphs>164</Paragraphs>
  <Slides>16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1" baseType="lpstr">
      <vt:lpstr>Arial</vt:lpstr>
      <vt:lpstr>Calibri</vt:lpstr>
      <vt:lpstr>Times New Roman</vt:lpstr>
      <vt:lpstr>Wingdings</vt:lpstr>
      <vt:lpstr>Office Theme</vt:lpstr>
      <vt:lpstr>Презентация PowerPoint</vt:lpstr>
      <vt:lpstr>Инициатор проекта ЗАО «Связь инжиниринг»</vt:lpstr>
      <vt:lpstr>ООО «Связь инжиниринг KБ»</vt:lpstr>
      <vt:lpstr>Цель проекта</vt:lpstr>
      <vt:lpstr>Инвестиционная составляющая проекта</vt:lpstr>
      <vt:lpstr>О Заводе</vt:lpstr>
      <vt:lpstr>Презентация PowerPoint</vt:lpstr>
      <vt:lpstr>Сотрудничество с нами</vt:lpstr>
      <vt:lpstr>Ключевые параметры продукции</vt:lpstr>
      <vt:lpstr>Основное оборудование и технологии</vt:lpstr>
      <vt:lpstr>Основное оборудование и технологии</vt:lpstr>
      <vt:lpstr>Основное оборудование и технологии</vt:lpstr>
      <vt:lpstr>Основное оборудование и технологии</vt:lpstr>
      <vt:lpstr>Основное оборудование и технологии</vt:lpstr>
      <vt:lpstr>Чистые помещения</vt:lpstr>
      <vt:lpstr>Система качества и управления производством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About the factory</dc:title>
  <dc:creator>Фёдор</dc:creator>
  <cp:lastModifiedBy>Крылов Михаил Юрьевич</cp:lastModifiedBy>
  <cp:revision>105</cp:revision>
  <dcterms:created xsi:type="dcterms:W3CDTF">2015-09-21T07:38:47Z</dcterms:created>
  <dcterms:modified xsi:type="dcterms:W3CDTF">2017-04-20T07:47:08Z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2015-09-21T00:00:00Z</vt:filetime>
  </property>
  <property fmtid="{D5CDD505-2E9C-101B-9397-08002B2CF9AE}" pid="3" name="Creator">
    <vt:lpwstr>Microsoft® PowerPoint® 2013</vt:lpwstr>
  </property>
  <property fmtid="{D5CDD505-2E9C-101B-9397-08002B2CF9AE}" pid="4" name="LastSaved">
    <vt:filetime>2015-09-21T00:00:00Z</vt:filetime>
  </property>
</Properties>
</file>